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272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ontent Slides" id="{819D0AB1-9D0F-E942-993B-0860A35F42CA}">
          <p14:sldIdLst>
            <p14:sldId id="272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E29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6240"/>
  </p:normalViewPr>
  <p:slideViewPr>
    <p:cSldViewPr snapToGrid="0" snapToObjects="1" showGuides="1">
      <p:cViewPr varScale="1">
        <p:scale>
          <a:sx n="112" d="100"/>
          <a:sy n="112" d="100"/>
        </p:scale>
        <p:origin x="49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napToObjects="1" showGuides="1">
      <p:cViewPr varScale="1">
        <p:scale>
          <a:sx n="94" d="100"/>
          <a:sy n="94" d="100"/>
        </p:scale>
        <p:origin x="4392" y="2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guino, Andrea" userId="6710b45c-5281-4df3-90c7-cf146cb1844e" providerId="ADAL" clId="{C8396E30-594A-406A-A9DF-68E9E74EC81A}"/>
    <pc:docChg chg="modSld">
      <pc:chgData name="Eguino, Andrea" userId="6710b45c-5281-4df3-90c7-cf146cb1844e" providerId="ADAL" clId="{C8396E30-594A-406A-A9DF-68E9E74EC81A}" dt="2026-05-15T17:53:17.734" v="38" actId="20577"/>
      <pc:docMkLst>
        <pc:docMk/>
      </pc:docMkLst>
      <pc:sldChg chg="modSp mod">
        <pc:chgData name="Eguino, Andrea" userId="6710b45c-5281-4df3-90c7-cf146cb1844e" providerId="ADAL" clId="{C8396E30-594A-406A-A9DF-68E9E74EC81A}" dt="2026-05-15T17:53:17.734" v="38" actId="20577"/>
        <pc:sldMkLst>
          <pc:docMk/>
          <pc:sldMk cId="4058850659" sldId="272"/>
        </pc:sldMkLst>
        <pc:spChg chg="mod">
          <ac:chgData name="Eguino, Andrea" userId="6710b45c-5281-4df3-90c7-cf146cb1844e" providerId="ADAL" clId="{C8396E30-594A-406A-A9DF-68E9E74EC81A}" dt="2026-05-15T17:53:17.734" v="38" actId="20577"/>
          <ac:spMkLst>
            <pc:docMk/>
            <pc:sldMk cId="4058850659" sldId="272"/>
            <ac:spMk id="14" creationId="{C0495E8D-7C02-4B61-8577-7B012B80B4DB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E86A527-B536-F74E-8854-6C74EF33D4E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706832F-0FFE-2143-BE57-8BE9CB7214A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4083D7-99D9-484B-95EE-E764C1ECC698}" type="datetimeFigureOut">
              <a:t>5/15/2026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FC73C9B-DA24-AE44-9A1E-7EC3CFD5AE9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595146-F0B2-CF42-833B-49D2693030F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EB4ACC-7CFD-834C-B276-7CDEA1DDFD6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3131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Arial" panose="020B0604020202020204" pitchFamily="34" charset="0"/>
              </a:defRPr>
            </a:lvl1pPr>
          </a:lstStyle>
          <a:p>
            <a:fld id="{34E2484B-7D61-CE4B-92F8-ADD703BD0B25}" type="datetimeFigureOut">
              <a:rPr lang="en-US"/>
              <a:pPr/>
              <a:t>5/15/2026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Arial" panose="020B0604020202020204" pitchFamily="34" charset="0"/>
              </a:defRPr>
            </a:lvl1pPr>
          </a:lstStyle>
          <a:p>
            <a:fld id="{C067A107-A533-B547-8075-0A8D3FF9D7C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7841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FA9EC3E-F61D-0242-8DF7-22BFC2DB29B5}"/>
              </a:ext>
            </a:extLst>
          </p:cNvPr>
          <p:cNvCxnSpPr>
            <a:cxnSpLocks/>
          </p:cNvCxnSpPr>
          <p:nvPr userDrawn="1"/>
        </p:nvCxnSpPr>
        <p:spPr>
          <a:xfrm>
            <a:off x="457200" y="685800"/>
            <a:ext cx="11277600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ate">
            <a:extLst>
              <a:ext uri="{FF2B5EF4-FFF2-40B4-BE49-F238E27FC236}">
                <a16:creationId xmlns:a16="http://schemas.microsoft.com/office/drawing/2014/main" id="{FBA3F88A-742F-E047-A6E8-9FFEBC77304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7200" y="400051"/>
            <a:ext cx="5638801" cy="28575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4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A42A39-CCB6-E542-9232-9D245BE27C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199" y="2171700"/>
            <a:ext cx="8915400" cy="2514600"/>
          </a:xfrm>
        </p:spPr>
        <p:txBody>
          <a:bodyPr anchor="t" anchorCtr="0"/>
          <a:lstStyle>
            <a:lvl1pPr algn="l">
              <a:lnSpc>
                <a:spcPct val="85000"/>
              </a:lnSpc>
              <a:defRPr sz="6000" b="0" i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4DC3A2-3EDC-2341-800E-1903538D4B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" y="4686299"/>
            <a:ext cx="8915400" cy="713603"/>
          </a:xfrm>
        </p:spPr>
        <p:txBody>
          <a:bodyPr/>
          <a:lstStyle>
            <a:lvl1pPr marL="0" indent="0" algn="l">
              <a:spcAft>
                <a:spcPts val="0"/>
              </a:spcAft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1E8AFE-16EC-B44D-B144-3C7CEDAF1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448800" y="6518274"/>
            <a:ext cx="2286000" cy="3397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r"/>
            <a:r>
              <a:rPr lang="en-US" dirty="0"/>
              <a:t>© 2023 Inova. All rights reserved.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1A148044-B15C-28B8-75D5-8F1B91C752F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56492" y="5631992"/>
            <a:ext cx="43561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2041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368" userDrawn="1">
          <p15:clr>
            <a:srgbClr val="FBAE40"/>
          </p15:clr>
        </p15:guide>
        <p15:guide id="2" orient="horz" pos="2952" userDrawn="1">
          <p15:clr>
            <a:srgbClr val="FBAE40"/>
          </p15:clr>
        </p15:guide>
        <p15:guide id="3" orient="horz" pos="252" userDrawn="1">
          <p15:clr>
            <a:srgbClr val="FBAE40"/>
          </p15:clr>
        </p15:guide>
        <p15:guide id="4" orient="horz" pos="4018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2">
    <p:bg>
      <p:bgPr>
        <a:solidFill>
          <a:srgbClr val="0E29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FA9EC3E-F61D-0242-8DF7-22BFC2DB29B5}"/>
              </a:ext>
            </a:extLst>
          </p:cNvPr>
          <p:cNvCxnSpPr>
            <a:cxnSpLocks/>
          </p:cNvCxnSpPr>
          <p:nvPr userDrawn="1"/>
        </p:nvCxnSpPr>
        <p:spPr>
          <a:xfrm>
            <a:off x="457200" y="685800"/>
            <a:ext cx="112776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ate">
            <a:extLst>
              <a:ext uri="{FF2B5EF4-FFF2-40B4-BE49-F238E27FC236}">
                <a16:creationId xmlns:a16="http://schemas.microsoft.com/office/drawing/2014/main" id="{FBA3F88A-742F-E047-A6E8-9FFEBC77304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7200" y="400051"/>
            <a:ext cx="5638801" cy="28575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4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A42A39-CCB6-E542-9232-9D245BE27C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199" y="2171700"/>
            <a:ext cx="8915400" cy="2514600"/>
          </a:xfrm>
        </p:spPr>
        <p:txBody>
          <a:bodyPr anchor="t" anchorCtr="0"/>
          <a:lstStyle>
            <a:lvl1pPr algn="l">
              <a:lnSpc>
                <a:spcPct val="85000"/>
              </a:lnSpc>
              <a:defRPr sz="6000" b="0" i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4DC3A2-3EDC-2341-800E-1903538D4B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" y="4686299"/>
            <a:ext cx="8915400" cy="713603"/>
          </a:xfrm>
        </p:spPr>
        <p:txBody>
          <a:bodyPr/>
          <a:lstStyle>
            <a:lvl1pPr marL="0" indent="0" algn="l">
              <a:spcAft>
                <a:spcPts val="0"/>
              </a:spcAft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1E8AFE-16EC-B44D-B144-3C7CEDAF1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448800" y="6267673"/>
            <a:ext cx="2286000" cy="3397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algn="r"/>
            <a:r>
              <a:rPr lang="en-US"/>
              <a:t>© 2023 Inova. All rights reserved.</a:t>
            </a:r>
            <a:endParaRPr lang="en-US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788B14B-221D-92CA-18C2-D1B6B16AE39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57199" y="5631992"/>
            <a:ext cx="43561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3092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1368" userDrawn="1">
          <p15:clr>
            <a:srgbClr val="FBAE40"/>
          </p15:clr>
        </p15:guide>
        <p15:guide id="2" orient="horz" pos="2952" userDrawn="1">
          <p15:clr>
            <a:srgbClr val="FBAE40"/>
          </p15:clr>
        </p15:guide>
        <p15:guide id="3" orient="horz" pos="252" userDrawn="1">
          <p15:clr>
            <a:srgbClr val="FBAE40"/>
          </p15:clr>
        </p15:guide>
        <p15:guide id="4" orient="horz" pos="4018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3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A404828-B7FB-86E0-1304-F6B4EC2C6879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91440" rIns="182880" bIns="91440" rtlCol="0" anchor="t" anchorCtr="0"/>
          <a:lstStyle/>
          <a:p>
            <a:pPr algn="l">
              <a:spcAft>
                <a:spcPts val="1000"/>
              </a:spcAft>
            </a:pPr>
            <a:endParaRPr lang="en-US" sz="2000">
              <a:solidFill>
                <a:schemeClr val="tx2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1E8AFE-16EC-B44D-B144-3C7CEDAF1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7200" y="6518275"/>
            <a:ext cx="2286000" cy="3397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algn="l"/>
            <a:r>
              <a:rPr lang="en-US"/>
              <a:t>© 2023 Inova. All rights reserved.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B2138A4-EA39-764B-AAB4-03DD93EC077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96000" y="0"/>
            <a:ext cx="6096000" cy="6858000"/>
          </a:xfrm>
          <a:noFill/>
        </p:spPr>
        <p:txBody>
          <a:bodyPr lIns="182880" tIns="182880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A42A39-CCB6-E542-9232-9D245BE27C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198" y="2171700"/>
            <a:ext cx="5295902" cy="2628900"/>
          </a:xfrm>
        </p:spPr>
        <p:txBody>
          <a:bodyPr anchor="t" anchorCtr="0"/>
          <a:lstStyle>
            <a:lvl1pPr algn="l">
              <a:lnSpc>
                <a:spcPct val="85000"/>
              </a:lnSpc>
              <a:defRPr sz="6000" b="0" i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4DC3A2-3EDC-2341-800E-1903538D4B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" y="5638800"/>
            <a:ext cx="5295900" cy="739775"/>
          </a:xfrm>
        </p:spPr>
        <p:txBody>
          <a:bodyPr/>
          <a:lstStyle>
            <a:lvl1pPr marL="0" indent="0" algn="l">
              <a:spcAft>
                <a:spcPts val="0"/>
              </a:spcAft>
              <a:buNone/>
              <a:defRPr sz="1800" b="1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2EEFC338-B771-2C52-D533-558152A7D600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57199" y="406293"/>
            <a:ext cx="1936045" cy="338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72834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1368" userDrawn="1">
          <p15:clr>
            <a:srgbClr val="FBAE40"/>
          </p15:clr>
        </p15:guide>
        <p15:guide id="2" orient="horz" pos="3552" userDrawn="1">
          <p15:clr>
            <a:srgbClr val="FBAE40"/>
          </p15:clr>
        </p15:guide>
        <p15:guide id="5" pos="3840" userDrawn="1">
          <p15:clr>
            <a:srgbClr val="FBAE40"/>
          </p15:clr>
        </p15:guide>
        <p15:guide id="6" pos="3624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-Col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54B202-C077-464C-A839-10A584DD8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r"/>
            <a:r>
              <a:rPr lang="en-US" dirty="0"/>
              <a:t>© 2023 Inova. All rights reserved.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F0BDC-6E20-2A43-89F2-E40C2F080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15E175A-9817-904B-AD36-4A110DFE070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Section Header">
            <a:extLst>
              <a:ext uri="{FF2B5EF4-FFF2-40B4-BE49-F238E27FC236}">
                <a16:creationId xmlns:a16="http://schemas.microsoft.com/office/drawing/2014/main" id="{2A25CFEB-1989-B444-9820-7AA65CF7676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400051"/>
            <a:ext cx="5638801" cy="28575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400" b="1">
                <a:solidFill>
                  <a:srgbClr val="0E296B"/>
                </a:solidFill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0ED01-CD86-DA4F-B45D-B8657F1097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E32B13-8DE4-A545-9A45-91640BAA3F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AE78D37-40B1-EA1E-F853-FBBC49220B5F}"/>
              </a:ext>
            </a:extLst>
          </p:cNvPr>
          <p:cNvSpPr txBox="1"/>
          <p:nvPr userDrawn="1"/>
        </p:nvSpPr>
        <p:spPr>
          <a:xfrm>
            <a:off x="7365076" y="689956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>
              <a:spcAft>
                <a:spcPts val="1000"/>
              </a:spcAft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70373929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2" userDrawn="1">
          <p15:clr>
            <a:srgbClr val="FBAE40"/>
          </p15:clr>
        </p15:guide>
        <p15:guide id="2" orient="horz" pos="528" userDrawn="1">
          <p15:clr>
            <a:srgbClr val="FBAE40"/>
          </p15:clr>
        </p15:guide>
        <p15:guide id="3" orient="horz" pos="1368" userDrawn="1">
          <p15:clr>
            <a:srgbClr val="FBAE40"/>
          </p15:clr>
        </p15:guide>
        <p15:guide id="4" orient="horz" pos="396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-Co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54B202-C077-464C-A839-10A584DD8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/>
              <a:t>© 2023 Inova. All rights reserved.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F0BDC-6E20-2A43-89F2-E40C2F080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E175A-9817-904B-AD36-4A110DFE0709}" type="slidenum">
              <a:t>‹#›</a:t>
            </a:fld>
            <a:endParaRPr lang="en-US"/>
          </a:p>
        </p:txBody>
      </p:sp>
      <p:sp>
        <p:nvSpPr>
          <p:cNvPr id="8" name="Section Header">
            <a:extLst>
              <a:ext uri="{FF2B5EF4-FFF2-40B4-BE49-F238E27FC236}">
                <a16:creationId xmlns:a16="http://schemas.microsoft.com/office/drawing/2014/main" id="{2A25CFEB-1989-B444-9820-7AA65CF7676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7200" y="400051"/>
            <a:ext cx="5638801" cy="28575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4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0ED01-CD86-DA4F-B45D-B8657F1097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D66942D-015A-E24D-9621-BEDFD599E47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7200" y="2171700"/>
            <a:ext cx="7299325" cy="41148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106309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2" userDrawn="1">
          <p15:clr>
            <a:srgbClr val="FBAE40"/>
          </p15:clr>
        </p15:guide>
        <p15:guide id="2" orient="horz" pos="528" userDrawn="1">
          <p15:clr>
            <a:srgbClr val="FBAE40"/>
          </p15:clr>
        </p15:guide>
        <p15:guide id="3" orient="horz" pos="1368" userDrawn="1">
          <p15:clr>
            <a:srgbClr val="FBAE40"/>
          </p15:clr>
        </p15:guide>
        <p15:guide id="4" orient="horz" pos="3960" userDrawn="1">
          <p15:clr>
            <a:srgbClr val="FBAE40"/>
          </p15:clr>
        </p15:guide>
        <p15:guide id="5" pos="4886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-Col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54B202-C077-464C-A839-10A584DD8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r"/>
            <a:r>
              <a:rPr lang="en-US"/>
              <a:t>© 2023 Inova. All rights reserved.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F0BDC-6E20-2A43-89F2-E40C2F080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15E175A-9817-904B-AD36-4A110DFE07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ection Header">
            <a:extLst>
              <a:ext uri="{FF2B5EF4-FFF2-40B4-BE49-F238E27FC236}">
                <a16:creationId xmlns:a16="http://schemas.microsoft.com/office/drawing/2014/main" id="{2A25CFEB-1989-B444-9820-7AA65CF7676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7200" y="400051"/>
            <a:ext cx="5638801" cy="28575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4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0ED01-CD86-DA4F-B45D-B8657F1097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E32B13-8DE4-A545-9A45-91640BAA3F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171700"/>
            <a:ext cx="5295900" cy="41148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ACCF2CFA-2907-8A4B-BA86-7D9B63768A4F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438900" y="2171700"/>
            <a:ext cx="5295900" cy="41148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100953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2" userDrawn="1">
          <p15:clr>
            <a:srgbClr val="FBAE40"/>
          </p15:clr>
        </p15:guide>
        <p15:guide id="2" orient="horz" pos="528" userDrawn="1">
          <p15:clr>
            <a:srgbClr val="FBAE40"/>
          </p15:clr>
        </p15:guide>
        <p15:guide id="3" orient="horz" pos="1368" userDrawn="1">
          <p15:clr>
            <a:srgbClr val="FBAE40"/>
          </p15:clr>
        </p15:guide>
        <p15:guide id="4" orient="horz" pos="3960" userDrawn="1">
          <p15:clr>
            <a:srgbClr val="FBAE40"/>
          </p15:clr>
        </p15:guide>
        <p15:guide id="6" pos="3624" userDrawn="1">
          <p15:clr>
            <a:srgbClr val="FBAE40"/>
          </p15:clr>
        </p15:guide>
        <p15:guide id="7" pos="4056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-Col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54B202-C077-464C-A839-10A584DD8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r"/>
            <a:r>
              <a:rPr lang="en-US"/>
              <a:t>© 2023 Inova. All rights reserved.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F0BDC-6E20-2A43-89F2-E40C2F080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15E175A-9817-904B-AD36-4A110DFE07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ection Header">
            <a:extLst>
              <a:ext uri="{FF2B5EF4-FFF2-40B4-BE49-F238E27FC236}">
                <a16:creationId xmlns:a16="http://schemas.microsoft.com/office/drawing/2014/main" id="{2A25CFEB-1989-B444-9820-7AA65CF7676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7200" y="400051"/>
            <a:ext cx="5638801" cy="28575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4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0ED01-CD86-DA4F-B45D-B8657F1097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E32B13-8DE4-A545-9A45-91640BAA3F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171700"/>
            <a:ext cx="3302000" cy="41148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ACCF2CFA-2907-8A4B-BA86-7D9B63768A4F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4451350" y="2171700"/>
            <a:ext cx="3302000" cy="41148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76E852D-6EB7-2B41-B19A-D473A5D41675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8432800" y="2171701"/>
            <a:ext cx="3302000" cy="41148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8035379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2" userDrawn="1">
          <p15:clr>
            <a:srgbClr val="FBAE40"/>
          </p15:clr>
        </p15:guide>
        <p15:guide id="2" orient="horz" pos="528" userDrawn="1">
          <p15:clr>
            <a:srgbClr val="FBAE40"/>
          </p15:clr>
        </p15:guide>
        <p15:guide id="3" orient="horz" pos="1368" userDrawn="1">
          <p15:clr>
            <a:srgbClr val="FBAE40"/>
          </p15:clr>
        </p15:guide>
        <p15:guide id="4" orient="horz" pos="3960" userDrawn="1">
          <p15:clr>
            <a:srgbClr val="FBAE40"/>
          </p15:clr>
        </p15:guide>
        <p15:guide id="6" pos="2368" userDrawn="1">
          <p15:clr>
            <a:srgbClr val="FBAE40"/>
          </p15:clr>
        </p15:guide>
        <p15:guide id="8" pos="4884" userDrawn="1">
          <p15:clr>
            <a:srgbClr val="FBAE40"/>
          </p15:clr>
        </p15:guide>
        <p15:guide id="9" pos="5312" userDrawn="1">
          <p15:clr>
            <a:srgbClr val="FBAE40"/>
          </p15:clr>
        </p15:guide>
        <p15:guide id="10" pos="2804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-Col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54B202-C077-464C-A839-10A584DD8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r"/>
            <a:r>
              <a:rPr lang="en-US"/>
              <a:t>© 2023 Inova. All rights reserved.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F0BDC-6E20-2A43-89F2-E40C2F080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15E175A-9817-904B-AD36-4A110DFE07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ection Header">
            <a:extLst>
              <a:ext uri="{FF2B5EF4-FFF2-40B4-BE49-F238E27FC236}">
                <a16:creationId xmlns:a16="http://schemas.microsoft.com/office/drawing/2014/main" id="{2A25CFEB-1989-B444-9820-7AA65CF7676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7200" y="400051"/>
            <a:ext cx="5638801" cy="28575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4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0ED01-CD86-DA4F-B45D-B8657F1097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E32B13-8DE4-A545-9A45-91640BAA3F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171700"/>
            <a:ext cx="2476500" cy="41148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ACCF2CFA-2907-8A4B-BA86-7D9B63768A4F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3390900" y="2171700"/>
            <a:ext cx="2476500" cy="41148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ACD12366-61BF-D34D-80CD-51968A26A373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6324600" y="2171700"/>
            <a:ext cx="2476500" cy="41148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ED0547D-2473-A84F-8C1F-DF63B5E12E08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9258300" y="2171700"/>
            <a:ext cx="2476500" cy="41148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8892989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2" userDrawn="1">
          <p15:clr>
            <a:srgbClr val="FBAE40"/>
          </p15:clr>
        </p15:guide>
        <p15:guide id="2" orient="horz" pos="528" userDrawn="1">
          <p15:clr>
            <a:srgbClr val="FBAE40"/>
          </p15:clr>
        </p15:guide>
        <p15:guide id="3" orient="horz" pos="1368" userDrawn="1">
          <p15:clr>
            <a:srgbClr val="FBAE40"/>
          </p15:clr>
        </p15:guide>
        <p15:guide id="4" orient="horz" pos="3960" userDrawn="1">
          <p15:clr>
            <a:srgbClr val="FBAE40"/>
          </p15:clr>
        </p15:guide>
        <p15:guide id="6" pos="3696" userDrawn="1">
          <p15:clr>
            <a:srgbClr val="FBAE40"/>
          </p15:clr>
        </p15:guide>
        <p15:guide id="7" pos="3984" userDrawn="1">
          <p15:clr>
            <a:srgbClr val="FBAE40"/>
          </p15:clr>
        </p15:guide>
        <p15:guide id="8" pos="1848" userDrawn="1">
          <p15:clr>
            <a:srgbClr val="FBAE40"/>
          </p15:clr>
        </p15:guide>
        <p15:guide id="9" pos="2136" userDrawn="1">
          <p15:clr>
            <a:srgbClr val="FBAE40"/>
          </p15:clr>
        </p15:guide>
        <p15:guide id="10" pos="5544" userDrawn="1">
          <p15:clr>
            <a:srgbClr val="FBAE40"/>
          </p15:clr>
        </p15:guide>
        <p15:guide id="11" pos="5832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/3-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54B202-C077-464C-A839-10A584DD8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r"/>
            <a:r>
              <a:rPr lang="en-US"/>
              <a:t>© 2023 Inova. All rights reserved.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F0BDC-6E20-2A43-89F2-E40C2F080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15E175A-9817-904B-AD36-4A110DFE07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ection Header">
            <a:extLst>
              <a:ext uri="{FF2B5EF4-FFF2-40B4-BE49-F238E27FC236}">
                <a16:creationId xmlns:a16="http://schemas.microsoft.com/office/drawing/2014/main" id="{2A25CFEB-1989-B444-9820-7AA65CF7676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7200" y="400051"/>
            <a:ext cx="5638801" cy="28575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4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0ED01-CD86-DA4F-B45D-B8657F1097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E32B13-8DE4-A545-9A45-91640BAA3F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171700"/>
            <a:ext cx="3302000" cy="41148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ACCF2CFA-2907-8A4B-BA86-7D9B63768A4F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4451350" y="2171700"/>
            <a:ext cx="7283450" cy="41148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119235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2" userDrawn="1">
          <p15:clr>
            <a:srgbClr val="FBAE40"/>
          </p15:clr>
        </p15:guide>
        <p15:guide id="2" orient="horz" pos="528" userDrawn="1">
          <p15:clr>
            <a:srgbClr val="FBAE40"/>
          </p15:clr>
        </p15:guide>
        <p15:guide id="3" orient="horz" pos="1368" userDrawn="1">
          <p15:clr>
            <a:srgbClr val="FBAE40"/>
          </p15:clr>
        </p15:guide>
        <p15:guide id="4" orient="horz" pos="3960" userDrawn="1">
          <p15:clr>
            <a:srgbClr val="FBAE40"/>
          </p15:clr>
        </p15:guide>
        <p15:guide id="6" pos="2368" userDrawn="1">
          <p15:clr>
            <a:srgbClr val="FBAE40"/>
          </p15:clr>
        </p15:guide>
        <p15:guide id="10" pos="2804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/3-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54B202-C077-464C-A839-10A584DD8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r"/>
            <a:r>
              <a:rPr lang="en-US"/>
              <a:t>© 2023 Inova. All rights reserved.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F0BDC-6E20-2A43-89F2-E40C2F080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15E175A-9817-904B-AD36-4A110DFE07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ection Header">
            <a:extLst>
              <a:ext uri="{FF2B5EF4-FFF2-40B4-BE49-F238E27FC236}">
                <a16:creationId xmlns:a16="http://schemas.microsoft.com/office/drawing/2014/main" id="{2A25CFEB-1989-B444-9820-7AA65CF7676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7200" y="400051"/>
            <a:ext cx="5638801" cy="28575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4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0ED01-CD86-DA4F-B45D-B8657F1097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E32B13-8DE4-A545-9A45-91640BAA3F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171700"/>
            <a:ext cx="7296150" cy="41148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76E852D-6EB7-2B41-B19A-D473A5D41675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8432800" y="2171701"/>
            <a:ext cx="3302000" cy="41148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00331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2" userDrawn="1">
          <p15:clr>
            <a:srgbClr val="FBAE40"/>
          </p15:clr>
        </p15:guide>
        <p15:guide id="2" orient="horz" pos="528" userDrawn="1">
          <p15:clr>
            <a:srgbClr val="FBAE40"/>
          </p15:clr>
        </p15:guide>
        <p15:guide id="3" orient="horz" pos="1368" userDrawn="1">
          <p15:clr>
            <a:srgbClr val="FBAE40"/>
          </p15:clr>
        </p15:guide>
        <p15:guide id="4" orient="horz" pos="3960" userDrawn="1">
          <p15:clr>
            <a:srgbClr val="FBAE40"/>
          </p15:clr>
        </p15:guide>
        <p15:guide id="8" pos="4884" userDrawn="1">
          <p15:clr>
            <a:srgbClr val="FBAE40"/>
          </p15:clr>
        </p15:guide>
        <p15:guide id="9" pos="5312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ection Header">
            <a:extLst>
              <a:ext uri="{FF2B5EF4-FFF2-40B4-BE49-F238E27FC236}">
                <a16:creationId xmlns:a16="http://schemas.microsoft.com/office/drawing/2014/main" id="{F5821681-755C-7D4D-8DD1-614525142EC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7200" y="400051"/>
            <a:ext cx="5638801" cy="28575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4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00BFBE-15B0-9C4A-8B1D-1FBCA49E93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r"/>
            <a:r>
              <a:rPr lang="en-US"/>
              <a:t>© 2023 Inova. All rights reserved.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D124F8-2BCA-3441-BC1A-32B8215E4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15E175A-9817-904B-AD36-4A110DFE07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AC7AD4-C9CA-4D4E-B0D2-20CAE8A060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963776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28" userDrawn="1">
          <p15:clr>
            <a:srgbClr val="FBAE40"/>
          </p15:clr>
        </p15:guide>
        <p15:guide id="2" orient="horz" pos="252" userDrawn="1">
          <p15:clr>
            <a:srgbClr val="FBAE40"/>
          </p15:clr>
        </p15:guide>
        <p15:guide id="3" orient="horz" pos="3960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ooter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00BFBE-15B0-9C4A-8B1D-1FBCA49E93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r"/>
            <a:r>
              <a:rPr lang="en-US"/>
              <a:t>© 2023 Inova. All rights reserved.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D124F8-2BCA-3441-BC1A-32B8215E4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15E175A-9817-904B-AD36-4A110DFE070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4792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396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92577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1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6F3FF2-6D59-4649-A939-C2953275F6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algn="r"/>
            <a:r>
              <a:rPr lang="en-US"/>
              <a:t>© 2023 Inova. All rights reserved.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80ECC7-0252-504A-917A-8B1AA616E0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15E175A-9817-904B-AD36-4A110DFE07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1B61D5-7162-7845-9117-1143F9DBD8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171700"/>
            <a:ext cx="10058400" cy="2868386"/>
          </a:xfrm>
        </p:spPr>
        <p:txBody>
          <a:bodyPr anchor="t" anchorCtr="0"/>
          <a:lstStyle>
            <a:lvl1pPr>
              <a:lnSpc>
                <a:spcPct val="85000"/>
              </a:lnSpc>
              <a:defRPr sz="10000" b="0" i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A2D81EB-2BDE-3067-0D12-AF0426E92826}"/>
              </a:ext>
            </a:extLst>
          </p:cNvPr>
          <p:cNvSpPr txBox="1"/>
          <p:nvPr userDrawn="1"/>
        </p:nvSpPr>
        <p:spPr>
          <a:xfrm>
            <a:off x="5657316" y="1016950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>
              <a:spcAft>
                <a:spcPts val="1000"/>
              </a:spcAft>
            </a:pPr>
            <a:endParaRPr lang="en-US" sz="2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3C263B1-235E-F0D6-02BF-530185F1242B}"/>
              </a:ext>
            </a:extLst>
          </p:cNvPr>
          <p:cNvSpPr txBox="1"/>
          <p:nvPr userDrawn="1"/>
        </p:nvSpPr>
        <p:spPr>
          <a:xfrm>
            <a:off x="7946571" y="-925286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>
              <a:spcAft>
                <a:spcPts val="1000"/>
              </a:spcAft>
            </a:pPr>
            <a:endParaRPr lang="en-US" sz="20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34B99C2-536A-16FC-4A9D-D4914B2878F2}"/>
              </a:ext>
            </a:extLst>
          </p:cNvPr>
          <p:cNvSpPr txBox="1"/>
          <p:nvPr userDrawn="1"/>
        </p:nvSpPr>
        <p:spPr>
          <a:xfrm>
            <a:off x="7892143" y="-772886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>
              <a:spcAft>
                <a:spcPts val="1000"/>
              </a:spcAft>
            </a:pPr>
            <a:endParaRPr lang="en-US" sz="20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D4478B6-2A06-6336-EB70-83E8F86F79F0}"/>
              </a:ext>
            </a:extLst>
          </p:cNvPr>
          <p:cNvSpPr txBox="1"/>
          <p:nvPr userDrawn="1"/>
        </p:nvSpPr>
        <p:spPr>
          <a:xfrm>
            <a:off x="9873343" y="-1273629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>
              <a:spcAft>
                <a:spcPts val="1000"/>
              </a:spcAft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7836876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1368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2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6F3FF2-6D59-4649-A939-C2953275F6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algn="r"/>
            <a:r>
              <a:rPr lang="en-US"/>
              <a:t>© 2023 Inova. All rights reserved.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80ECC7-0252-504A-917A-8B1AA616E0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A15E175A-9817-904B-AD36-4A110DFE07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1B61D5-7162-7845-9117-1143F9DBD8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171700"/>
            <a:ext cx="10058400" cy="2868386"/>
          </a:xfrm>
        </p:spPr>
        <p:txBody>
          <a:bodyPr anchor="t" anchorCtr="0"/>
          <a:lstStyle>
            <a:lvl1pPr>
              <a:lnSpc>
                <a:spcPct val="85000"/>
              </a:lnSpc>
              <a:defRPr sz="10000" b="0" i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3888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1368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3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6F3FF2-6D59-4649-A939-C2953275F6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r"/>
            <a:r>
              <a:rPr lang="en-US"/>
              <a:t>© 2023 Inova. All rights reserved.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80ECC7-0252-504A-917A-8B1AA616E0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15E175A-9817-904B-AD36-4A110DFE07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1B61D5-7162-7845-9117-1143F9DBD8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171700"/>
            <a:ext cx="10058400" cy="2868386"/>
          </a:xfrm>
        </p:spPr>
        <p:txBody>
          <a:bodyPr anchor="t" anchorCtr="0"/>
          <a:lstStyle>
            <a:lvl1pPr>
              <a:lnSpc>
                <a:spcPct val="85000"/>
              </a:lnSpc>
              <a:defRPr sz="10000" b="0" i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AC34C8B-2774-2E0F-EF75-FD3EEFFAAA94}"/>
              </a:ext>
            </a:extLst>
          </p:cNvPr>
          <p:cNvSpPr txBox="1"/>
          <p:nvPr userDrawn="1"/>
        </p:nvSpPr>
        <p:spPr>
          <a:xfrm>
            <a:off x="3769112" y="245327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>
              <a:spcAft>
                <a:spcPts val="1000"/>
              </a:spcAft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6228657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1368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4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6F3FF2-6D59-4649-A939-C2953275F6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r"/>
            <a:r>
              <a:rPr lang="en-US"/>
              <a:t>© 2023 Inova. All rights reserved.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80ECC7-0252-504A-917A-8B1AA616E0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15E175A-9817-904B-AD36-4A110DFE07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1B61D5-7162-7845-9117-1143F9DBD8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171700"/>
            <a:ext cx="10058400" cy="2868386"/>
          </a:xfrm>
        </p:spPr>
        <p:txBody>
          <a:bodyPr anchor="t" anchorCtr="0"/>
          <a:lstStyle>
            <a:lvl1pPr>
              <a:lnSpc>
                <a:spcPct val="85000"/>
              </a:lnSpc>
              <a:defRPr sz="10000" b="0" i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02032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1368" userDrawn="1">
          <p15:clr>
            <a:srgbClr val="5ACBF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5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6F3FF2-6D59-4649-A939-C2953275F6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r"/>
            <a:r>
              <a:rPr lang="en-US"/>
              <a:t>© 2023 Inova. All rights reserved.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80ECC7-0252-504A-917A-8B1AA616E0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15E175A-9817-904B-AD36-4A110DFE07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1B61D5-7162-7845-9117-1143F9DBD8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171700"/>
            <a:ext cx="10058400" cy="2868386"/>
          </a:xfrm>
        </p:spPr>
        <p:txBody>
          <a:bodyPr anchor="t" anchorCtr="0"/>
          <a:lstStyle>
            <a:lvl1pPr>
              <a:lnSpc>
                <a:spcPct val="85000"/>
              </a:lnSpc>
              <a:defRPr sz="10000" b="0" i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55873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1368" userDrawn="1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6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6F3FF2-6D59-4649-A939-C2953275F6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r"/>
            <a:r>
              <a:rPr lang="en-US"/>
              <a:t>© 2023 Inova. All rights reserved.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80ECC7-0252-504A-917A-8B1AA616E0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15E175A-9817-904B-AD36-4A110DFE07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1B61D5-7162-7845-9117-1143F9DBD8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171700"/>
            <a:ext cx="10058400" cy="2868386"/>
          </a:xfrm>
        </p:spPr>
        <p:txBody>
          <a:bodyPr anchor="t" anchorCtr="0"/>
          <a:lstStyle>
            <a:lvl1pPr>
              <a:lnSpc>
                <a:spcPct val="85000"/>
              </a:lnSpc>
              <a:defRPr sz="10000" b="0" i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49064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1368" userDrawn="1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7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6F3FF2-6D59-4649-A939-C2953275F6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r"/>
            <a:r>
              <a:rPr lang="en-US"/>
              <a:t>© 2023 Inova. All rights reserved.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80ECC7-0252-504A-917A-8B1AA616E0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15E175A-9817-904B-AD36-4A110DFE07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1B61D5-7162-7845-9117-1143F9DBD8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171700"/>
            <a:ext cx="10058400" cy="2868386"/>
          </a:xfrm>
        </p:spPr>
        <p:txBody>
          <a:bodyPr anchor="t" anchorCtr="0"/>
          <a:lstStyle>
            <a:lvl1pPr>
              <a:lnSpc>
                <a:spcPct val="85000"/>
              </a:lnSpc>
              <a:defRPr sz="10000" b="0" i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11881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1368" userDrawn="1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54B202-C077-464C-A839-10A584DD8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r"/>
            <a:r>
              <a:rPr lang="en-US"/>
              <a:t>© 2023 Inova. All rights reserved.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F0BDC-6E20-2A43-89F2-E40C2F080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15E175A-9817-904B-AD36-4A110DFE07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ection Header">
            <a:extLst>
              <a:ext uri="{FF2B5EF4-FFF2-40B4-BE49-F238E27FC236}">
                <a16:creationId xmlns:a16="http://schemas.microsoft.com/office/drawing/2014/main" id="{2A25CFEB-1989-B444-9820-7AA65CF7676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7200" y="400051"/>
            <a:ext cx="5638801" cy="28575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4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0ED01-CD86-DA4F-B45D-B8657F1097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E32B13-8DE4-A545-9A45-91640BAA3F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171700"/>
            <a:ext cx="5295900" cy="4114800"/>
          </a:xfrm>
        </p:spPr>
        <p:txBody>
          <a:bodyPr/>
          <a:lstStyle>
            <a:lvl1pPr marL="457200" indent="-457200">
              <a:buFont typeface="+mj-lt"/>
              <a:buAutoNum type="arabicPeriod"/>
              <a:tabLst>
                <a:tab pos="4572000" algn="l"/>
              </a:tabLst>
              <a:defRPr>
                <a:solidFill>
                  <a:schemeClr val="tx2"/>
                </a:solidFill>
              </a:defRPr>
            </a:lvl1pPr>
            <a:lvl2pPr marL="457200" indent="0">
              <a:buNone/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 marL="457200" indent="0">
              <a:spcAft>
                <a:spcPts val="400"/>
              </a:spcAft>
              <a:buNone/>
              <a:defRPr sz="1600">
                <a:solidFill>
                  <a:schemeClr val="tx2"/>
                </a:solidFill>
              </a:defRPr>
            </a:lvl4pPr>
            <a:lvl5pPr marL="457200" indent="0">
              <a:spcAft>
                <a:spcPts val="400"/>
              </a:spcAft>
              <a:buNone/>
              <a:defRPr i="1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5E0FBA03-845C-A546-BBCC-C96993E647D4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438900" y="2171700"/>
            <a:ext cx="5295900" cy="4114800"/>
          </a:xfrm>
        </p:spPr>
        <p:txBody>
          <a:bodyPr/>
          <a:lstStyle>
            <a:lvl1pPr marL="457200" indent="-457200">
              <a:buFont typeface="+mj-lt"/>
              <a:buAutoNum type="arabicPeriod"/>
              <a:tabLst>
                <a:tab pos="4572000" algn="l"/>
              </a:tabLst>
              <a:defRPr>
                <a:solidFill>
                  <a:schemeClr val="tx2"/>
                </a:solidFill>
              </a:defRPr>
            </a:lvl1pPr>
            <a:lvl2pPr marL="457200" indent="0">
              <a:buNone/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 marL="457200" indent="0">
              <a:spcAft>
                <a:spcPts val="400"/>
              </a:spcAft>
              <a:buNone/>
              <a:defRPr sz="1600">
                <a:solidFill>
                  <a:schemeClr val="tx2"/>
                </a:solidFill>
              </a:defRPr>
            </a:lvl4pPr>
            <a:lvl5pPr marL="457200" indent="0">
              <a:spcAft>
                <a:spcPts val="400"/>
              </a:spcAft>
              <a:buNone/>
              <a:defRPr i="1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515514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2" userDrawn="1">
          <p15:clr>
            <a:srgbClr val="FBAE40"/>
          </p15:clr>
        </p15:guide>
        <p15:guide id="2" orient="horz" pos="528" userDrawn="1">
          <p15:clr>
            <a:srgbClr val="FBAE40"/>
          </p15:clr>
        </p15:guide>
        <p15:guide id="3" orient="horz" pos="1368" userDrawn="1">
          <p15:clr>
            <a:srgbClr val="FBAE40"/>
          </p15:clr>
        </p15:guide>
        <p15:guide id="4" orient="horz" pos="3960" userDrawn="1">
          <p15:clr>
            <a:srgbClr val="FBAE40"/>
          </p15:clr>
        </p15:guide>
        <p15:guide id="6" pos="3624" userDrawn="1">
          <p15:clr>
            <a:srgbClr val="FBAE40"/>
          </p15:clr>
        </p15:guide>
        <p15:guide id="7" pos="4056" userDrawn="1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54B202-C077-464C-A839-10A584DD8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r"/>
            <a:r>
              <a:rPr lang="en-US"/>
              <a:t>© 2023 Inova. All rights reserved.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F0BDC-6E20-2A43-89F2-E40C2F080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15E175A-9817-904B-AD36-4A110DFE07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ection Header">
            <a:extLst>
              <a:ext uri="{FF2B5EF4-FFF2-40B4-BE49-F238E27FC236}">
                <a16:creationId xmlns:a16="http://schemas.microsoft.com/office/drawing/2014/main" id="{2A25CFEB-1989-B444-9820-7AA65CF7676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7200" y="400051"/>
            <a:ext cx="5638801" cy="28575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4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0ED01-CD86-DA4F-B45D-B8657F1097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23C22FFD-E49A-E74F-9BC2-CA9472703C52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57200" y="2819400"/>
            <a:ext cx="2476500" cy="1216152"/>
          </a:xfrm>
        </p:spPr>
        <p:txBody>
          <a:bodyPr/>
          <a:lstStyle>
            <a:lvl1pPr marL="0" indent="0">
              <a:spcAft>
                <a:spcPts val="600"/>
              </a:spcAft>
              <a:buNone/>
              <a:defRPr>
                <a:solidFill>
                  <a:schemeClr val="tx2"/>
                </a:solidFill>
              </a:defRPr>
            </a:lvl1pPr>
            <a:lvl2pPr marL="182880" indent="-182880">
              <a:spcAft>
                <a:spcPts val="600"/>
              </a:spcAft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1" name="Text Placeholder 10">
            <a:extLst>
              <a:ext uri="{FF2B5EF4-FFF2-40B4-BE49-F238E27FC236}">
                <a16:creationId xmlns:a16="http://schemas.microsoft.com/office/drawing/2014/main" id="{A5B9A380-B5E1-6D45-8732-2D07B853ED3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3390900" y="2819400"/>
            <a:ext cx="2476500" cy="1216152"/>
          </a:xfrm>
        </p:spPr>
        <p:txBody>
          <a:bodyPr/>
          <a:lstStyle>
            <a:lvl1pPr marL="0" indent="0">
              <a:spcAft>
                <a:spcPts val="600"/>
              </a:spcAft>
              <a:buNone/>
              <a:defRPr>
                <a:solidFill>
                  <a:schemeClr val="tx2"/>
                </a:solidFill>
              </a:defRPr>
            </a:lvl1pPr>
            <a:lvl2pPr marL="182880" indent="-182880">
              <a:spcAft>
                <a:spcPts val="600"/>
              </a:spcAft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1E46C94B-8658-F84B-9B79-F6206B850547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6324600" y="2819400"/>
            <a:ext cx="2476500" cy="1219200"/>
          </a:xfrm>
        </p:spPr>
        <p:txBody>
          <a:bodyPr/>
          <a:lstStyle>
            <a:lvl1pPr marL="0" indent="0">
              <a:spcAft>
                <a:spcPts val="600"/>
              </a:spcAft>
              <a:buNone/>
              <a:defRPr>
                <a:solidFill>
                  <a:schemeClr val="tx2"/>
                </a:solidFill>
              </a:defRPr>
            </a:lvl1pPr>
            <a:lvl2pPr marL="182880" indent="-182880">
              <a:spcAft>
                <a:spcPts val="600"/>
              </a:spcAft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3" name="Text Placeholder 10">
            <a:extLst>
              <a:ext uri="{FF2B5EF4-FFF2-40B4-BE49-F238E27FC236}">
                <a16:creationId xmlns:a16="http://schemas.microsoft.com/office/drawing/2014/main" id="{423A84BF-1BA9-D341-8292-90B15303B45A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9258300" y="2819400"/>
            <a:ext cx="2476500" cy="1219200"/>
          </a:xfrm>
        </p:spPr>
        <p:txBody>
          <a:bodyPr/>
          <a:lstStyle>
            <a:lvl1pPr marL="0" indent="0">
              <a:spcAft>
                <a:spcPts val="600"/>
              </a:spcAft>
              <a:buNone/>
              <a:defRPr>
                <a:solidFill>
                  <a:schemeClr val="tx2"/>
                </a:solidFill>
              </a:defRPr>
            </a:lvl1pPr>
            <a:lvl2pPr marL="182880" indent="-182880">
              <a:spcAft>
                <a:spcPts val="600"/>
              </a:spcAft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4" name="Text Placeholder 10">
            <a:extLst>
              <a:ext uri="{FF2B5EF4-FFF2-40B4-BE49-F238E27FC236}">
                <a16:creationId xmlns:a16="http://schemas.microsoft.com/office/drawing/2014/main" id="{BA1AA840-A035-9944-97CD-8F0A33757BDC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457200" y="5067300"/>
            <a:ext cx="2476500" cy="1219200"/>
          </a:xfrm>
        </p:spPr>
        <p:txBody>
          <a:bodyPr/>
          <a:lstStyle>
            <a:lvl1pPr marL="0" indent="0">
              <a:spcAft>
                <a:spcPts val="600"/>
              </a:spcAft>
              <a:buNone/>
              <a:defRPr>
                <a:solidFill>
                  <a:schemeClr val="tx2"/>
                </a:solidFill>
              </a:defRPr>
            </a:lvl1pPr>
            <a:lvl2pPr marL="182880" indent="-182880">
              <a:spcAft>
                <a:spcPts val="600"/>
              </a:spcAft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id="{1980791A-9F92-2741-ABC4-48A589AE3EC8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3390900" y="5067300"/>
            <a:ext cx="2476500" cy="1219200"/>
          </a:xfrm>
        </p:spPr>
        <p:txBody>
          <a:bodyPr/>
          <a:lstStyle>
            <a:lvl1pPr marL="0" indent="0">
              <a:spcAft>
                <a:spcPts val="600"/>
              </a:spcAft>
              <a:buNone/>
              <a:defRPr>
                <a:solidFill>
                  <a:schemeClr val="tx2"/>
                </a:solidFill>
              </a:defRPr>
            </a:lvl1pPr>
            <a:lvl2pPr marL="182880" indent="-182880">
              <a:spcAft>
                <a:spcPts val="600"/>
              </a:spcAft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6" name="Text Placeholder 10">
            <a:extLst>
              <a:ext uri="{FF2B5EF4-FFF2-40B4-BE49-F238E27FC236}">
                <a16:creationId xmlns:a16="http://schemas.microsoft.com/office/drawing/2014/main" id="{DC798CBA-6C2E-7344-BD70-4EC8E3F563BD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6324600" y="5067300"/>
            <a:ext cx="2476500" cy="1219200"/>
          </a:xfrm>
        </p:spPr>
        <p:txBody>
          <a:bodyPr/>
          <a:lstStyle>
            <a:lvl1pPr marL="0" indent="0">
              <a:spcAft>
                <a:spcPts val="600"/>
              </a:spcAft>
              <a:buNone/>
              <a:defRPr>
                <a:solidFill>
                  <a:schemeClr val="tx2"/>
                </a:solidFill>
              </a:defRPr>
            </a:lvl1pPr>
            <a:lvl2pPr marL="182880" indent="-182880">
              <a:spcAft>
                <a:spcPts val="600"/>
              </a:spcAft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7" name="Text Placeholder 10">
            <a:extLst>
              <a:ext uri="{FF2B5EF4-FFF2-40B4-BE49-F238E27FC236}">
                <a16:creationId xmlns:a16="http://schemas.microsoft.com/office/drawing/2014/main" id="{10803CEF-5A36-CE45-A4EB-049004C95493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9258300" y="5067300"/>
            <a:ext cx="2476500" cy="1219200"/>
          </a:xfrm>
        </p:spPr>
        <p:txBody>
          <a:bodyPr/>
          <a:lstStyle>
            <a:lvl1pPr marL="0" indent="0">
              <a:spcAft>
                <a:spcPts val="600"/>
              </a:spcAft>
              <a:buNone/>
              <a:defRPr>
                <a:solidFill>
                  <a:schemeClr val="tx2"/>
                </a:solidFill>
              </a:defRPr>
            </a:lvl1pPr>
            <a:lvl2pPr marL="182880" indent="-182880">
              <a:spcAft>
                <a:spcPts val="600"/>
              </a:spcAft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9" name="Number">
            <a:extLst>
              <a:ext uri="{FF2B5EF4-FFF2-40B4-BE49-F238E27FC236}">
                <a16:creationId xmlns:a16="http://schemas.microsoft.com/office/drawing/2014/main" id="{D6FFB2AA-22F7-E545-BD4A-5FB5098B2043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457200" y="2171700"/>
            <a:ext cx="2476500" cy="457200"/>
          </a:xfrm>
          <a:noFill/>
        </p:spPr>
        <p:txBody>
          <a:bodyPr/>
          <a:lstStyle>
            <a:lvl1pPr marL="0" indent="0">
              <a:lnSpc>
                <a:spcPct val="85000"/>
              </a:lnSpc>
              <a:spcAft>
                <a:spcPts val="0"/>
              </a:spcAft>
              <a:buNone/>
              <a:defRPr sz="3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##</a:t>
            </a:r>
          </a:p>
        </p:txBody>
      </p:sp>
      <p:sp>
        <p:nvSpPr>
          <p:cNvPr id="30" name="Number">
            <a:extLst>
              <a:ext uri="{FF2B5EF4-FFF2-40B4-BE49-F238E27FC236}">
                <a16:creationId xmlns:a16="http://schemas.microsoft.com/office/drawing/2014/main" id="{A3C7AD04-374C-804B-9FC6-EDB3240F954E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390900" y="2171700"/>
            <a:ext cx="2476500" cy="457200"/>
          </a:xfrm>
          <a:noFill/>
        </p:spPr>
        <p:txBody>
          <a:bodyPr/>
          <a:lstStyle>
            <a:lvl1pPr marL="0" indent="0">
              <a:lnSpc>
                <a:spcPct val="85000"/>
              </a:lnSpc>
              <a:spcAft>
                <a:spcPts val="0"/>
              </a:spcAft>
              <a:buNone/>
              <a:defRPr sz="3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##</a:t>
            </a:r>
          </a:p>
        </p:txBody>
      </p:sp>
      <p:sp>
        <p:nvSpPr>
          <p:cNvPr id="31" name="Number">
            <a:extLst>
              <a:ext uri="{FF2B5EF4-FFF2-40B4-BE49-F238E27FC236}">
                <a16:creationId xmlns:a16="http://schemas.microsoft.com/office/drawing/2014/main" id="{A50ADAC1-2115-5642-94C3-2FD0026E7047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324600" y="2171700"/>
            <a:ext cx="2476500" cy="457200"/>
          </a:xfrm>
          <a:noFill/>
        </p:spPr>
        <p:txBody>
          <a:bodyPr/>
          <a:lstStyle>
            <a:lvl1pPr marL="0" indent="0">
              <a:lnSpc>
                <a:spcPct val="85000"/>
              </a:lnSpc>
              <a:spcAft>
                <a:spcPts val="0"/>
              </a:spcAft>
              <a:buNone/>
              <a:defRPr sz="3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##</a:t>
            </a:r>
          </a:p>
        </p:txBody>
      </p:sp>
      <p:sp>
        <p:nvSpPr>
          <p:cNvPr id="32" name="Number">
            <a:extLst>
              <a:ext uri="{FF2B5EF4-FFF2-40B4-BE49-F238E27FC236}">
                <a16:creationId xmlns:a16="http://schemas.microsoft.com/office/drawing/2014/main" id="{15B560D1-9E56-9346-B02A-FCD6E0F6B7DF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9258300" y="2171700"/>
            <a:ext cx="2476500" cy="457200"/>
          </a:xfrm>
          <a:noFill/>
        </p:spPr>
        <p:txBody>
          <a:bodyPr/>
          <a:lstStyle>
            <a:lvl1pPr marL="0" indent="0">
              <a:lnSpc>
                <a:spcPct val="85000"/>
              </a:lnSpc>
              <a:spcAft>
                <a:spcPts val="0"/>
              </a:spcAft>
              <a:buNone/>
              <a:defRPr sz="3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##</a:t>
            </a:r>
          </a:p>
        </p:txBody>
      </p:sp>
      <p:sp>
        <p:nvSpPr>
          <p:cNvPr id="34" name="Number">
            <a:extLst>
              <a:ext uri="{FF2B5EF4-FFF2-40B4-BE49-F238E27FC236}">
                <a16:creationId xmlns:a16="http://schemas.microsoft.com/office/drawing/2014/main" id="{5FA273D1-7970-5946-8689-48E3CC82C42A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57200" y="4419600"/>
            <a:ext cx="2476500" cy="457200"/>
          </a:xfrm>
          <a:noFill/>
        </p:spPr>
        <p:txBody>
          <a:bodyPr/>
          <a:lstStyle>
            <a:lvl1pPr marL="0" indent="0">
              <a:lnSpc>
                <a:spcPct val="85000"/>
              </a:lnSpc>
              <a:spcAft>
                <a:spcPts val="0"/>
              </a:spcAft>
              <a:buNone/>
              <a:defRPr sz="3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##</a:t>
            </a:r>
          </a:p>
        </p:txBody>
      </p:sp>
      <p:sp>
        <p:nvSpPr>
          <p:cNvPr id="38" name="Number">
            <a:extLst>
              <a:ext uri="{FF2B5EF4-FFF2-40B4-BE49-F238E27FC236}">
                <a16:creationId xmlns:a16="http://schemas.microsoft.com/office/drawing/2014/main" id="{02F6567A-0C4C-674C-9432-0E66060510EA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3390900" y="4419600"/>
            <a:ext cx="2476500" cy="457200"/>
          </a:xfrm>
          <a:noFill/>
        </p:spPr>
        <p:txBody>
          <a:bodyPr/>
          <a:lstStyle>
            <a:lvl1pPr marL="0" indent="0">
              <a:lnSpc>
                <a:spcPct val="85000"/>
              </a:lnSpc>
              <a:spcAft>
                <a:spcPts val="0"/>
              </a:spcAft>
              <a:buNone/>
              <a:defRPr sz="3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##</a:t>
            </a:r>
          </a:p>
        </p:txBody>
      </p:sp>
      <p:sp>
        <p:nvSpPr>
          <p:cNvPr id="39" name="Number">
            <a:extLst>
              <a:ext uri="{FF2B5EF4-FFF2-40B4-BE49-F238E27FC236}">
                <a16:creationId xmlns:a16="http://schemas.microsoft.com/office/drawing/2014/main" id="{E594D146-2963-7245-A1B5-82AE6D9CBEEB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324600" y="4419600"/>
            <a:ext cx="2476500" cy="457200"/>
          </a:xfrm>
          <a:noFill/>
        </p:spPr>
        <p:txBody>
          <a:bodyPr/>
          <a:lstStyle>
            <a:lvl1pPr marL="0" indent="0">
              <a:lnSpc>
                <a:spcPct val="85000"/>
              </a:lnSpc>
              <a:spcAft>
                <a:spcPts val="0"/>
              </a:spcAft>
              <a:buNone/>
              <a:defRPr sz="3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##</a:t>
            </a:r>
          </a:p>
        </p:txBody>
      </p:sp>
      <p:sp>
        <p:nvSpPr>
          <p:cNvPr id="40" name="Number">
            <a:extLst>
              <a:ext uri="{FF2B5EF4-FFF2-40B4-BE49-F238E27FC236}">
                <a16:creationId xmlns:a16="http://schemas.microsoft.com/office/drawing/2014/main" id="{3ABA82B0-18E8-6A4E-B238-D50D77AE68C4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9258300" y="4419600"/>
            <a:ext cx="2476500" cy="457200"/>
          </a:xfrm>
          <a:noFill/>
        </p:spPr>
        <p:txBody>
          <a:bodyPr/>
          <a:lstStyle>
            <a:lvl1pPr marL="0" indent="0">
              <a:lnSpc>
                <a:spcPct val="85000"/>
              </a:lnSpc>
              <a:spcAft>
                <a:spcPts val="0"/>
              </a:spcAft>
              <a:buNone/>
              <a:defRPr sz="3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##</a:t>
            </a:r>
          </a:p>
        </p:txBody>
      </p:sp>
    </p:spTree>
    <p:extLst>
      <p:ext uri="{BB962C8B-B14F-4D97-AF65-F5344CB8AC3E}">
        <p14:creationId xmlns:p14="http://schemas.microsoft.com/office/powerpoint/2010/main" val="19869114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2" userDrawn="1">
          <p15:clr>
            <a:srgbClr val="FBAE40"/>
          </p15:clr>
        </p15:guide>
        <p15:guide id="2" orient="horz" pos="528" userDrawn="1">
          <p15:clr>
            <a:srgbClr val="FBAE40"/>
          </p15:clr>
        </p15:guide>
        <p15:guide id="3" orient="horz" pos="1368" userDrawn="1">
          <p15:clr>
            <a:srgbClr val="FBAE40"/>
          </p15:clr>
        </p15:guide>
        <p15:guide id="4" orient="horz" pos="3960" userDrawn="1">
          <p15:clr>
            <a:srgbClr val="FBAE40"/>
          </p15:clr>
        </p15:guide>
        <p15:guide id="6" pos="3696" userDrawn="1">
          <p15:clr>
            <a:srgbClr val="FBAE40"/>
          </p15:clr>
        </p15:guide>
        <p15:guide id="7" pos="3984" userDrawn="1">
          <p15:clr>
            <a:srgbClr val="FBAE40"/>
          </p15:clr>
        </p15:guide>
        <p15:guide id="8" pos="1848" userDrawn="1">
          <p15:clr>
            <a:srgbClr val="FBAE40"/>
          </p15:clr>
        </p15:guide>
        <p15:guide id="9" pos="2136" userDrawn="1">
          <p15:clr>
            <a:srgbClr val="FBAE40"/>
          </p15:clr>
        </p15:guide>
        <p15:guide id="10" pos="5544" userDrawn="1">
          <p15:clr>
            <a:srgbClr val="FBAE40"/>
          </p15:clr>
        </p15:guide>
        <p15:guide id="11" pos="5832" userDrawn="1">
          <p15:clr>
            <a:srgbClr val="FBAE40"/>
          </p15:clr>
        </p15:guide>
        <p15:guide id="12" orient="horz" pos="1776" userDrawn="1">
          <p15:clr>
            <a:srgbClr val="FBAE40"/>
          </p15:clr>
        </p15:guide>
        <p15:guide id="13" orient="horz" pos="3192" userDrawn="1">
          <p15:clr>
            <a:srgbClr val="FBAE40"/>
          </p15:clr>
        </p15:guide>
        <p15:guide id="14" orient="horz" pos="2784" userDrawn="1">
          <p15:clr>
            <a:srgbClr val="FBAE40"/>
          </p15:clr>
        </p15:guide>
        <p15:guide id="16" orient="horz" pos="3096" userDrawn="1">
          <p15:clr>
            <a:srgbClr val="FBAE40"/>
          </p15:clr>
        </p15:guide>
        <p15:guide id="17" orient="horz" pos="1680" userDrawn="1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1-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0D8FE3E7-F270-1743-B62B-45E0F33B9377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4451350" y="838200"/>
            <a:ext cx="7283450" cy="5448300"/>
          </a:xfrm>
          <a:noFill/>
        </p:spPr>
        <p:txBody>
          <a:bodyPr lIns="182880" tIns="18288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54B202-C077-464C-A839-10A584DD8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r"/>
            <a:r>
              <a:rPr lang="en-US"/>
              <a:t>© 2023 Inova. All rights reserved.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F0BDC-6E20-2A43-89F2-E40C2F080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15E175A-9817-904B-AD36-4A110DFE07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ection Header">
            <a:extLst>
              <a:ext uri="{FF2B5EF4-FFF2-40B4-BE49-F238E27FC236}">
                <a16:creationId xmlns:a16="http://schemas.microsoft.com/office/drawing/2014/main" id="{2A25CFEB-1989-B444-9820-7AA65CF7676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7200" y="400051"/>
            <a:ext cx="5638801" cy="28575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4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E32B13-8DE4-A545-9A45-91640BAA3F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895600"/>
            <a:ext cx="3302000" cy="3390900"/>
          </a:xfrm>
          <a:noFill/>
        </p:spPr>
        <p:txBody>
          <a:bodyPr/>
          <a:lstStyle>
            <a:lvl1pPr marL="0" indent="0">
              <a:lnSpc>
                <a:spcPct val="90000"/>
              </a:lnSpc>
              <a:spcAft>
                <a:spcPts val="1600"/>
              </a:spcAft>
              <a:buNone/>
              <a:defRPr sz="3400" b="1">
                <a:solidFill>
                  <a:schemeClr val="tx2"/>
                </a:solidFill>
              </a:defRPr>
            </a:lvl1pPr>
            <a:lvl2pPr marL="0" indent="0">
              <a:spcAft>
                <a:spcPts val="800"/>
              </a:spcAft>
              <a:buNone/>
              <a:defRPr sz="1800">
                <a:solidFill>
                  <a:schemeClr val="tx2"/>
                </a:solidFill>
              </a:defRPr>
            </a:lvl2pPr>
            <a:lvl3pPr marL="182880">
              <a:spcAft>
                <a:spcPts val="800"/>
              </a:spcAft>
              <a:defRPr sz="1800">
                <a:solidFill>
                  <a:schemeClr val="tx2"/>
                </a:solidFill>
              </a:defRPr>
            </a:lvl3pPr>
            <a:lvl4pPr marL="402336" indent="-201168">
              <a:spcAft>
                <a:spcPts val="800"/>
              </a:spcAft>
              <a:defRPr sz="1800"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925444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2" userDrawn="1">
          <p15:clr>
            <a:srgbClr val="FBAE40"/>
          </p15:clr>
        </p15:guide>
        <p15:guide id="2" orient="horz" pos="528" userDrawn="1">
          <p15:clr>
            <a:srgbClr val="FBAE40"/>
          </p15:clr>
        </p15:guide>
        <p15:guide id="3" orient="horz" pos="1824" userDrawn="1">
          <p15:clr>
            <a:srgbClr val="FBAE40"/>
          </p15:clr>
        </p15:guide>
        <p15:guide id="4" orient="horz" pos="3960" userDrawn="1">
          <p15:clr>
            <a:srgbClr val="FBAE40"/>
          </p15:clr>
        </p15:guide>
        <p15:guide id="6" pos="2368" userDrawn="1">
          <p15:clr>
            <a:srgbClr val="FBAE40"/>
          </p15:clr>
        </p15:guide>
        <p15:guide id="10" pos="2804" userDrawn="1">
          <p15:clr>
            <a:srgbClr val="FBAE40"/>
          </p15:clr>
        </p15:guide>
        <p15:guide id="11" orient="horz" pos="2448" userDrawn="1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3-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54B202-C077-464C-A839-10A584DD8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r"/>
            <a:r>
              <a:rPr lang="en-US"/>
              <a:t>© 2023 Inova. All rights reserved.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F0BDC-6E20-2A43-89F2-E40C2F080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15E175A-9817-904B-AD36-4A110DFE07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ection Header">
            <a:extLst>
              <a:ext uri="{FF2B5EF4-FFF2-40B4-BE49-F238E27FC236}">
                <a16:creationId xmlns:a16="http://schemas.microsoft.com/office/drawing/2014/main" id="{2A25CFEB-1989-B444-9820-7AA65CF7676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7200" y="400051"/>
            <a:ext cx="5638801" cy="28575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4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0ED01-CD86-DA4F-B45D-B8657F1097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E32B13-8DE4-A545-9A45-91640BAA3F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4762500"/>
            <a:ext cx="3302000" cy="1524000"/>
          </a:xfrm>
          <a:noFill/>
        </p:spPr>
        <p:txBody>
          <a:bodyPr/>
          <a:lstStyle>
            <a:lvl1pPr marL="0" indent="0">
              <a:spcAft>
                <a:spcPts val="1600"/>
              </a:spcAft>
              <a:buNone/>
              <a:defRPr sz="1800" b="1">
                <a:solidFill>
                  <a:schemeClr val="tx2"/>
                </a:solidFill>
              </a:defRPr>
            </a:lvl1pPr>
            <a:lvl2pPr marL="0" indent="0">
              <a:buNone/>
              <a:defRPr sz="1800">
                <a:solidFill>
                  <a:schemeClr val="tx2"/>
                </a:solidFill>
              </a:defRPr>
            </a:lvl2pPr>
            <a:lvl3pPr marL="182880">
              <a:defRPr sz="1800">
                <a:solidFill>
                  <a:schemeClr val="tx2"/>
                </a:solidFill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AE3716FC-EED3-5C45-8FC8-7823FCE39932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457200" y="2171700"/>
            <a:ext cx="3302000" cy="2454275"/>
          </a:xfrm>
          <a:noFill/>
        </p:spPr>
        <p:txBody>
          <a:bodyPr tIns="91440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Picture Placeholder 11">
            <a:extLst>
              <a:ext uri="{FF2B5EF4-FFF2-40B4-BE49-F238E27FC236}">
                <a16:creationId xmlns:a16="http://schemas.microsoft.com/office/drawing/2014/main" id="{865ABA85-2DFD-204E-83A9-3EA253474589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451350" y="2171700"/>
            <a:ext cx="3302000" cy="2454275"/>
          </a:xfrm>
          <a:noFill/>
        </p:spPr>
        <p:txBody>
          <a:bodyPr tIns="91440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Picture Placeholder 11">
            <a:extLst>
              <a:ext uri="{FF2B5EF4-FFF2-40B4-BE49-F238E27FC236}">
                <a16:creationId xmlns:a16="http://schemas.microsoft.com/office/drawing/2014/main" id="{4FC1D71D-04AF-9049-95A9-BDE3C5F4D54E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432800" y="2171700"/>
            <a:ext cx="3302000" cy="2454275"/>
          </a:xfrm>
          <a:noFill/>
        </p:spPr>
        <p:txBody>
          <a:bodyPr tIns="91440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37BE0B76-2F52-EF40-BC38-30B8AAB82D54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4451350" y="4762500"/>
            <a:ext cx="3302000" cy="1524000"/>
          </a:xfrm>
          <a:noFill/>
        </p:spPr>
        <p:txBody>
          <a:bodyPr/>
          <a:lstStyle>
            <a:lvl1pPr marL="0" indent="0">
              <a:spcAft>
                <a:spcPts val="1600"/>
              </a:spcAft>
              <a:buNone/>
              <a:defRPr sz="1800" b="1">
                <a:solidFill>
                  <a:schemeClr val="tx2"/>
                </a:solidFill>
              </a:defRPr>
            </a:lvl1pPr>
            <a:lvl2pPr marL="0" indent="0">
              <a:buNone/>
              <a:defRPr sz="1800">
                <a:solidFill>
                  <a:schemeClr val="tx2"/>
                </a:solidFill>
              </a:defRPr>
            </a:lvl2pPr>
            <a:lvl3pPr marL="182880">
              <a:defRPr sz="1800">
                <a:solidFill>
                  <a:schemeClr val="tx2"/>
                </a:solidFill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8D5D3EB5-39D9-3847-9122-D4FE544D1947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8432800" y="4762500"/>
            <a:ext cx="3302000" cy="1524000"/>
          </a:xfrm>
          <a:noFill/>
        </p:spPr>
        <p:txBody>
          <a:bodyPr/>
          <a:lstStyle>
            <a:lvl1pPr marL="0" indent="0">
              <a:spcAft>
                <a:spcPts val="1600"/>
              </a:spcAft>
              <a:buNone/>
              <a:defRPr sz="1800" b="1">
                <a:solidFill>
                  <a:schemeClr val="tx2"/>
                </a:solidFill>
              </a:defRPr>
            </a:lvl1pPr>
            <a:lvl2pPr marL="0" indent="0">
              <a:buNone/>
              <a:defRPr sz="1800">
                <a:solidFill>
                  <a:schemeClr val="tx2"/>
                </a:solidFill>
              </a:defRPr>
            </a:lvl2pPr>
            <a:lvl3pPr marL="182880">
              <a:defRPr sz="1800">
                <a:solidFill>
                  <a:schemeClr val="tx2"/>
                </a:solidFill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23923294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2" userDrawn="1">
          <p15:clr>
            <a:srgbClr val="FBAE40"/>
          </p15:clr>
        </p15:guide>
        <p15:guide id="2" orient="horz" pos="528" userDrawn="1">
          <p15:clr>
            <a:srgbClr val="FBAE40"/>
          </p15:clr>
        </p15:guide>
        <p15:guide id="3" orient="horz" pos="1368" userDrawn="1">
          <p15:clr>
            <a:srgbClr val="FBAE40"/>
          </p15:clr>
        </p15:guide>
        <p15:guide id="4" orient="horz" pos="3960" userDrawn="1">
          <p15:clr>
            <a:srgbClr val="FBAE40"/>
          </p15:clr>
        </p15:guide>
        <p15:guide id="6" pos="2368" userDrawn="1">
          <p15:clr>
            <a:srgbClr val="FBAE40"/>
          </p15:clr>
        </p15:guide>
        <p15:guide id="8" pos="4884" userDrawn="1">
          <p15:clr>
            <a:srgbClr val="FBAE40"/>
          </p15:clr>
        </p15:guide>
        <p15:guide id="9" pos="5312" userDrawn="1">
          <p15:clr>
            <a:srgbClr val="FBAE40"/>
          </p15:clr>
        </p15:guide>
        <p15:guide id="10" pos="2804" userDrawn="1">
          <p15:clr>
            <a:srgbClr val="FBAE40"/>
          </p15:clr>
        </p15:guide>
        <p15:guide id="11" orient="horz" pos="3432" userDrawn="1">
          <p15:clr>
            <a:srgbClr val="FBAE40"/>
          </p15:clr>
        </p15:guide>
        <p15:guide id="12" orient="horz" pos="3000" userDrawn="1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6-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hidden="1">
            <a:extLst>
              <a:ext uri="{FF2B5EF4-FFF2-40B4-BE49-F238E27FC236}">
                <a16:creationId xmlns:a16="http://schemas.microsoft.com/office/drawing/2014/main" id="{2373B1CD-C29E-1A46-83CC-EC075FBAD09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54B202-C077-464C-A839-10A584DD8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r"/>
            <a:r>
              <a:rPr lang="en-US"/>
              <a:t>© 2023 Inova. All rights reserved.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F0BDC-6E20-2A43-89F2-E40C2F080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15E175A-9817-904B-AD36-4A110DFE07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ection Header">
            <a:extLst>
              <a:ext uri="{FF2B5EF4-FFF2-40B4-BE49-F238E27FC236}">
                <a16:creationId xmlns:a16="http://schemas.microsoft.com/office/drawing/2014/main" id="{2A25CFEB-1989-B444-9820-7AA65CF7676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7200" y="400051"/>
            <a:ext cx="5638801" cy="28575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4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0ED01-CD86-DA4F-B45D-B8657F1097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35A4FEBC-33BF-3143-A24B-C604307C7B0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57200" y="2171700"/>
            <a:ext cx="1498600" cy="1627188"/>
          </a:xfrm>
          <a:noFill/>
        </p:spPr>
        <p:txBody>
          <a:bodyPr lIns="0" tIns="91440" rIns="0"/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8" name="Picture Placeholder 15">
            <a:extLst>
              <a:ext uri="{FF2B5EF4-FFF2-40B4-BE49-F238E27FC236}">
                <a16:creationId xmlns:a16="http://schemas.microsoft.com/office/drawing/2014/main" id="{7C88EBB3-5140-C946-BE18-ADA96C2AEBA0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2413000" y="2171700"/>
            <a:ext cx="1501774" cy="1627188"/>
          </a:xfrm>
          <a:noFill/>
        </p:spPr>
        <p:txBody>
          <a:bodyPr lIns="0" tIns="91440" rIns="0"/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0" name="Picture Placeholder 15">
            <a:extLst>
              <a:ext uri="{FF2B5EF4-FFF2-40B4-BE49-F238E27FC236}">
                <a16:creationId xmlns:a16="http://schemas.microsoft.com/office/drawing/2014/main" id="{D7C1FC97-C5BB-DC48-90C4-56E9130D7929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368800" y="2171700"/>
            <a:ext cx="1498600" cy="1627188"/>
          </a:xfrm>
          <a:noFill/>
        </p:spPr>
        <p:txBody>
          <a:bodyPr lIns="0" tIns="91440" rIns="0"/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2" name="Picture Placeholder 15">
            <a:extLst>
              <a:ext uri="{FF2B5EF4-FFF2-40B4-BE49-F238E27FC236}">
                <a16:creationId xmlns:a16="http://schemas.microsoft.com/office/drawing/2014/main" id="{F16BA86D-6F68-EE4B-A83F-04C1952AB9FB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324600" y="2171700"/>
            <a:ext cx="1501774" cy="1627188"/>
          </a:xfrm>
          <a:noFill/>
        </p:spPr>
        <p:txBody>
          <a:bodyPr lIns="0" tIns="91440" rIns="0"/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4" name="Picture Placeholder 15">
            <a:extLst>
              <a:ext uri="{FF2B5EF4-FFF2-40B4-BE49-F238E27FC236}">
                <a16:creationId xmlns:a16="http://schemas.microsoft.com/office/drawing/2014/main" id="{D239DCC7-53E8-C441-8357-A5C22C92CAF5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8283575" y="2171700"/>
            <a:ext cx="1498599" cy="1627188"/>
          </a:xfrm>
          <a:noFill/>
        </p:spPr>
        <p:txBody>
          <a:bodyPr lIns="0" tIns="91440" rIns="0"/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6" name="Picture Placeholder 15">
            <a:extLst>
              <a:ext uri="{FF2B5EF4-FFF2-40B4-BE49-F238E27FC236}">
                <a16:creationId xmlns:a16="http://schemas.microsoft.com/office/drawing/2014/main" id="{7D9F27F4-07F0-A340-8511-5A4D79397B71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10239374" y="2171700"/>
            <a:ext cx="1495425" cy="1627188"/>
          </a:xfrm>
          <a:noFill/>
        </p:spPr>
        <p:txBody>
          <a:bodyPr lIns="0" tIns="91440" rIns="0"/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48F5CFD-C817-B546-9636-8522751ED3F8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457200" y="3924300"/>
            <a:ext cx="1498600" cy="2362200"/>
          </a:xfrm>
        </p:spPr>
        <p:txBody>
          <a:bodyPr/>
          <a:lstStyle>
            <a:lvl1pPr marL="0" indent="0">
              <a:spcAft>
                <a:spcPts val="1400"/>
              </a:spcAft>
              <a:buNone/>
              <a:defRPr sz="1600" b="1">
                <a:solidFill>
                  <a:schemeClr val="tx2"/>
                </a:solidFill>
              </a:defRPr>
            </a:lvl1pPr>
            <a:lvl2pPr marL="0" indent="0">
              <a:spcAft>
                <a:spcPts val="800"/>
              </a:spcAft>
              <a:buNone/>
              <a:defRPr sz="1600">
                <a:solidFill>
                  <a:schemeClr val="tx2"/>
                </a:solidFill>
              </a:defRPr>
            </a:lvl2pPr>
            <a:lvl3pPr marL="164592" indent="-164592">
              <a:spcAft>
                <a:spcPts val="800"/>
              </a:spcAft>
              <a:defRPr sz="1600">
                <a:solidFill>
                  <a:schemeClr val="tx2"/>
                </a:solidFill>
              </a:defRPr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27" name="Text Placeholder 6">
            <a:extLst>
              <a:ext uri="{FF2B5EF4-FFF2-40B4-BE49-F238E27FC236}">
                <a16:creationId xmlns:a16="http://schemas.microsoft.com/office/drawing/2014/main" id="{7AA878BA-D29C-A745-A6F1-82C3AD3F3E0A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2413635" y="3924300"/>
            <a:ext cx="1498600" cy="2362200"/>
          </a:xfrm>
        </p:spPr>
        <p:txBody>
          <a:bodyPr/>
          <a:lstStyle>
            <a:lvl1pPr marL="0" indent="0">
              <a:spcAft>
                <a:spcPts val="1400"/>
              </a:spcAft>
              <a:buNone/>
              <a:defRPr sz="1600" b="1">
                <a:solidFill>
                  <a:schemeClr val="tx2"/>
                </a:solidFill>
              </a:defRPr>
            </a:lvl1pPr>
            <a:lvl2pPr marL="0" indent="0">
              <a:spcAft>
                <a:spcPts val="800"/>
              </a:spcAft>
              <a:buNone/>
              <a:defRPr sz="1600">
                <a:solidFill>
                  <a:schemeClr val="tx2"/>
                </a:solidFill>
              </a:defRPr>
            </a:lvl2pPr>
            <a:lvl3pPr marL="164592" indent="-164592">
              <a:spcAft>
                <a:spcPts val="800"/>
              </a:spcAft>
              <a:defRPr sz="1600">
                <a:solidFill>
                  <a:schemeClr val="tx2"/>
                </a:solidFill>
              </a:defRPr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28" name="Text Placeholder 6">
            <a:extLst>
              <a:ext uri="{FF2B5EF4-FFF2-40B4-BE49-F238E27FC236}">
                <a16:creationId xmlns:a16="http://schemas.microsoft.com/office/drawing/2014/main" id="{A507963F-66E0-8F48-8A9C-492F59DDF157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4370070" y="3924300"/>
            <a:ext cx="1498600" cy="2362200"/>
          </a:xfrm>
        </p:spPr>
        <p:txBody>
          <a:bodyPr/>
          <a:lstStyle>
            <a:lvl1pPr marL="0" indent="0">
              <a:spcAft>
                <a:spcPts val="1400"/>
              </a:spcAft>
              <a:buNone/>
              <a:defRPr sz="1600" b="1">
                <a:solidFill>
                  <a:schemeClr val="tx2"/>
                </a:solidFill>
              </a:defRPr>
            </a:lvl1pPr>
            <a:lvl2pPr marL="0" indent="0">
              <a:spcAft>
                <a:spcPts val="800"/>
              </a:spcAft>
              <a:buNone/>
              <a:defRPr sz="1600">
                <a:solidFill>
                  <a:schemeClr val="tx2"/>
                </a:solidFill>
              </a:defRPr>
            </a:lvl2pPr>
            <a:lvl3pPr marL="164592" indent="-164592">
              <a:spcAft>
                <a:spcPts val="800"/>
              </a:spcAft>
              <a:defRPr sz="1600">
                <a:solidFill>
                  <a:schemeClr val="tx2"/>
                </a:solidFill>
              </a:defRPr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D9A9AB1F-D121-F448-B489-7BE88D9522EB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6326505" y="3924300"/>
            <a:ext cx="1498600" cy="2362200"/>
          </a:xfrm>
        </p:spPr>
        <p:txBody>
          <a:bodyPr/>
          <a:lstStyle>
            <a:lvl1pPr marL="0" indent="0">
              <a:spcAft>
                <a:spcPts val="1400"/>
              </a:spcAft>
              <a:buNone/>
              <a:defRPr sz="1600" b="1">
                <a:solidFill>
                  <a:schemeClr val="tx2"/>
                </a:solidFill>
              </a:defRPr>
            </a:lvl1pPr>
            <a:lvl2pPr marL="0" indent="0">
              <a:spcAft>
                <a:spcPts val="800"/>
              </a:spcAft>
              <a:buNone/>
              <a:defRPr sz="1600">
                <a:solidFill>
                  <a:schemeClr val="tx2"/>
                </a:solidFill>
              </a:defRPr>
            </a:lvl2pPr>
            <a:lvl3pPr marL="164592" indent="-164592">
              <a:spcAft>
                <a:spcPts val="800"/>
              </a:spcAft>
              <a:defRPr sz="1600">
                <a:solidFill>
                  <a:schemeClr val="tx2"/>
                </a:solidFill>
              </a:defRPr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30" name="Text Placeholder 6">
            <a:extLst>
              <a:ext uri="{FF2B5EF4-FFF2-40B4-BE49-F238E27FC236}">
                <a16:creationId xmlns:a16="http://schemas.microsoft.com/office/drawing/2014/main" id="{4D4703A7-5F35-5141-B03A-53A436E8E84A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8282940" y="3924300"/>
            <a:ext cx="1498600" cy="2362200"/>
          </a:xfrm>
        </p:spPr>
        <p:txBody>
          <a:bodyPr/>
          <a:lstStyle>
            <a:lvl1pPr marL="0" indent="0">
              <a:spcAft>
                <a:spcPts val="1400"/>
              </a:spcAft>
              <a:buNone/>
              <a:defRPr sz="1600" b="1">
                <a:solidFill>
                  <a:schemeClr val="tx2"/>
                </a:solidFill>
              </a:defRPr>
            </a:lvl1pPr>
            <a:lvl2pPr marL="0" indent="0">
              <a:spcAft>
                <a:spcPts val="800"/>
              </a:spcAft>
              <a:buNone/>
              <a:defRPr sz="1600">
                <a:solidFill>
                  <a:schemeClr val="tx2"/>
                </a:solidFill>
              </a:defRPr>
            </a:lvl2pPr>
            <a:lvl3pPr marL="164592" indent="-164592">
              <a:spcAft>
                <a:spcPts val="800"/>
              </a:spcAft>
              <a:defRPr sz="1600">
                <a:solidFill>
                  <a:schemeClr val="tx2"/>
                </a:solidFill>
              </a:defRPr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31" name="Text Placeholder 6">
            <a:extLst>
              <a:ext uri="{FF2B5EF4-FFF2-40B4-BE49-F238E27FC236}">
                <a16:creationId xmlns:a16="http://schemas.microsoft.com/office/drawing/2014/main" id="{71933245-DDAB-9C47-8649-EA5F589E973E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0239374" y="3924300"/>
            <a:ext cx="1495425" cy="2362200"/>
          </a:xfrm>
        </p:spPr>
        <p:txBody>
          <a:bodyPr/>
          <a:lstStyle>
            <a:lvl1pPr marL="0" indent="0">
              <a:spcAft>
                <a:spcPts val="1400"/>
              </a:spcAft>
              <a:buNone/>
              <a:defRPr sz="1600" b="1">
                <a:solidFill>
                  <a:schemeClr val="tx2"/>
                </a:solidFill>
              </a:defRPr>
            </a:lvl1pPr>
            <a:lvl2pPr marL="0" indent="0">
              <a:spcAft>
                <a:spcPts val="800"/>
              </a:spcAft>
              <a:buNone/>
              <a:defRPr sz="1600">
                <a:solidFill>
                  <a:schemeClr val="tx2"/>
                </a:solidFill>
              </a:defRPr>
            </a:lvl2pPr>
            <a:lvl3pPr marL="164592" indent="-164592">
              <a:spcAft>
                <a:spcPts val="800"/>
              </a:spcAft>
              <a:defRPr sz="1600">
                <a:solidFill>
                  <a:schemeClr val="tx2"/>
                </a:solidFill>
              </a:defRPr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7264056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2" userDrawn="1">
          <p15:clr>
            <a:srgbClr val="FBAE40"/>
          </p15:clr>
        </p15:guide>
        <p15:guide id="2" orient="horz" pos="528" userDrawn="1">
          <p15:clr>
            <a:srgbClr val="FBAE40"/>
          </p15:clr>
        </p15:guide>
        <p15:guide id="3" orient="horz" pos="1368" userDrawn="1">
          <p15:clr>
            <a:srgbClr val="FBAE40"/>
          </p15:clr>
        </p15:guide>
        <p15:guide id="4" orient="horz" pos="3960" userDrawn="1">
          <p15:clr>
            <a:srgbClr val="FBAE40"/>
          </p15:clr>
        </p15:guide>
        <p15:guide id="6" pos="3696" userDrawn="1">
          <p15:clr>
            <a:srgbClr val="FBAE40"/>
          </p15:clr>
        </p15:guide>
        <p15:guide id="7" pos="3984" userDrawn="1">
          <p15:clr>
            <a:srgbClr val="FBAE40"/>
          </p15:clr>
        </p15:guide>
        <p15:guide id="8" pos="1232" userDrawn="1">
          <p15:clr>
            <a:srgbClr val="FBAE40"/>
          </p15:clr>
        </p15:guide>
        <p15:guide id="9" pos="1520" userDrawn="1">
          <p15:clr>
            <a:srgbClr val="FBAE40"/>
          </p15:clr>
        </p15:guide>
        <p15:guide id="12" pos="2752" userDrawn="1">
          <p15:clr>
            <a:srgbClr val="FBAE40"/>
          </p15:clr>
        </p15:guide>
        <p15:guide id="13" pos="2466" userDrawn="1">
          <p15:clr>
            <a:srgbClr val="FBAE40"/>
          </p15:clr>
        </p15:guide>
        <p15:guide id="14" pos="4930" userDrawn="1">
          <p15:clr>
            <a:srgbClr val="FBAE40"/>
          </p15:clr>
        </p15:guide>
        <p15:guide id="15" pos="5218" userDrawn="1">
          <p15:clr>
            <a:srgbClr val="FBAE40"/>
          </p15:clr>
        </p15:guide>
        <p15:guide id="16" pos="6450" userDrawn="1">
          <p15:clr>
            <a:srgbClr val="FBAE40"/>
          </p15:clr>
        </p15:guide>
        <p15:guide id="17" pos="6162" userDrawn="1">
          <p15:clr>
            <a:srgbClr val="FBAE40"/>
          </p15:clr>
        </p15:guide>
        <p15:guide id="18" orient="horz" pos="2472" userDrawn="1">
          <p15:clr>
            <a:srgbClr val="FBAE40"/>
          </p15:clr>
        </p15:guide>
        <p15:guide id="19" orient="horz" pos="2856" userDrawn="1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/2-1/2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70E8BAE-3401-0741-85FC-5935016F176D}"/>
              </a:ext>
            </a:extLst>
          </p:cNvPr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91440" rIns="182880" bIns="91440" rtlCol="0" anchor="t" anchorCtr="0"/>
          <a:lstStyle/>
          <a:p>
            <a:pPr algn="l">
              <a:spcAft>
                <a:spcPts val="1000"/>
              </a:spcAft>
            </a:pPr>
            <a:endParaRPr lang="en-US" sz="2000">
              <a:solidFill>
                <a:schemeClr val="tx2"/>
              </a:solidFill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3335E00-5EC4-2040-BE67-A2081665642F}"/>
              </a:ext>
            </a:extLst>
          </p:cNvPr>
          <p:cNvCxnSpPr>
            <a:cxnSpLocks/>
          </p:cNvCxnSpPr>
          <p:nvPr userDrawn="1"/>
        </p:nvCxnSpPr>
        <p:spPr>
          <a:xfrm>
            <a:off x="457200" y="685800"/>
            <a:ext cx="5303520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54B202-C077-464C-A839-10A584DD8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r"/>
            <a:r>
              <a:rPr lang="en-US"/>
              <a:t>© 2023 Inova. All rights reserved.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F0BDC-6E20-2A43-89F2-E40C2F080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15E175A-9817-904B-AD36-4A110DFE070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8" name="Section Header">
            <a:extLst>
              <a:ext uri="{FF2B5EF4-FFF2-40B4-BE49-F238E27FC236}">
                <a16:creationId xmlns:a16="http://schemas.microsoft.com/office/drawing/2014/main" id="{2A25CFEB-1989-B444-9820-7AA65CF7676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7201" y="400051"/>
            <a:ext cx="5295900" cy="28575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4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0ED01-CD86-DA4F-B45D-B8657F1097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838201"/>
            <a:ext cx="5295900" cy="13335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E32B13-8DE4-A545-9A45-91640BAA3F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171700"/>
            <a:ext cx="5295900" cy="41148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ACCF2CFA-2907-8A4B-BA86-7D9B63768A4F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438900" y="2171700"/>
            <a:ext cx="5295900" cy="411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0395F85-0061-ED4A-9E6E-1427746F1A9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438900" y="838200"/>
            <a:ext cx="5295900" cy="1333500"/>
          </a:xfrm>
        </p:spPr>
        <p:txBody>
          <a:bodyPr/>
          <a:lstStyle>
            <a:lvl1pPr marL="0" indent="0">
              <a:lnSpc>
                <a:spcPct val="90000"/>
              </a:lnSpc>
              <a:spcAft>
                <a:spcPts val="0"/>
              </a:spcAft>
              <a:buNone/>
              <a:defRPr sz="3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88988470-0DAF-54C9-ABE1-1F802A851969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573223" y="359156"/>
            <a:ext cx="1231427" cy="215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4412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2" userDrawn="1">
          <p15:clr>
            <a:srgbClr val="FBAE40"/>
          </p15:clr>
        </p15:guide>
        <p15:guide id="2" orient="horz" pos="528" userDrawn="1">
          <p15:clr>
            <a:srgbClr val="FBAE40"/>
          </p15:clr>
        </p15:guide>
        <p15:guide id="3" orient="horz" pos="1368" userDrawn="1">
          <p15:clr>
            <a:srgbClr val="FBAE40"/>
          </p15:clr>
        </p15:guide>
        <p15:guide id="4" orient="horz" pos="3960" userDrawn="1">
          <p15:clr>
            <a:srgbClr val="FBAE40"/>
          </p15:clr>
        </p15:guide>
        <p15:guide id="6" pos="3624" userDrawn="1">
          <p15:clr>
            <a:srgbClr val="FBAE40"/>
          </p15:clr>
        </p15:guide>
        <p15:guide id="7" pos="4056" userDrawn="1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/2-1/2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70E8BAE-3401-0741-85FC-5935016F176D}"/>
              </a:ext>
            </a:extLst>
          </p:cNvPr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91440" rIns="182880" bIns="91440" rtlCol="0" anchor="t" anchorCtr="0"/>
          <a:lstStyle/>
          <a:p>
            <a:pPr algn="l">
              <a:spcAft>
                <a:spcPts val="1000"/>
              </a:spcAft>
            </a:pPr>
            <a:endParaRPr lang="en-US" sz="2000">
              <a:solidFill>
                <a:schemeClr val="bg2"/>
              </a:solidFill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3335E00-5EC4-2040-BE67-A2081665642F}"/>
              </a:ext>
            </a:extLst>
          </p:cNvPr>
          <p:cNvCxnSpPr>
            <a:cxnSpLocks/>
          </p:cNvCxnSpPr>
          <p:nvPr userDrawn="1"/>
        </p:nvCxnSpPr>
        <p:spPr>
          <a:xfrm>
            <a:off x="457200" y="685800"/>
            <a:ext cx="530352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54B202-C077-464C-A839-10A584DD8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algn="r"/>
            <a:r>
              <a:rPr lang="en-US"/>
              <a:t>© 2023 Inova. All rights reserved.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F0BDC-6E20-2A43-89F2-E40C2F080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A15E175A-9817-904B-AD36-4A110DFE07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ection Header">
            <a:extLst>
              <a:ext uri="{FF2B5EF4-FFF2-40B4-BE49-F238E27FC236}">
                <a16:creationId xmlns:a16="http://schemas.microsoft.com/office/drawing/2014/main" id="{2A25CFEB-1989-B444-9820-7AA65CF7676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7201" y="400051"/>
            <a:ext cx="5295900" cy="28575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4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0ED01-CD86-DA4F-B45D-B8657F1097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838201"/>
            <a:ext cx="5295900" cy="13335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E32B13-8DE4-A545-9A45-91640BAA3F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171700"/>
            <a:ext cx="5295900" cy="41148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ACCF2CFA-2907-8A4B-BA86-7D9B63768A4F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438900" y="2171700"/>
            <a:ext cx="5295900" cy="41148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  <a:lvl2pPr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0395F85-0061-ED4A-9E6E-1427746F1A9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438900" y="838200"/>
            <a:ext cx="5295900" cy="1333500"/>
          </a:xfrm>
        </p:spPr>
        <p:txBody>
          <a:bodyPr/>
          <a:lstStyle>
            <a:lvl1pPr marL="0" indent="0">
              <a:lnSpc>
                <a:spcPct val="90000"/>
              </a:lnSpc>
              <a:spcAft>
                <a:spcPts val="0"/>
              </a:spcAft>
              <a:buNone/>
              <a:defRPr sz="3400">
                <a:solidFill>
                  <a:srgbClr val="0E296B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71B1168E-5ED7-FE8C-C180-DCEEA81EE178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573223" y="359155"/>
            <a:ext cx="1231427" cy="215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0024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252" userDrawn="1">
          <p15:clr>
            <a:srgbClr val="FBAE40"/>
          </p15:clr>
        </p15:guide>
        <p15:guide id="2" orient="horz" pos="528" userDrawn="1">
          <p15:clr>
            <a:srgbClr val="FBAE40"/>
          </p15:clr>
        </p15:guide>
        <p15:guide id="3" orient="horz" pos="1368" userDrawn="1">
          <p15:clr>
            <a:srgbClr val="FBAE40"/>
          </p15:clr>
        </p15:guide>
        <p15:guide id="4" orient="horz" pos="3960" userDrawn="1">
          <p15:clr>
            <a:srgbClr val="FBAE40"/>
          </p15:clr>
        </p15:guide>
        <p15:guide id="6" pos="3624" userDrawn="1">
          <p15:clr>
            <a:srgbClr val="FBAE40"/>
          </p15:clr>
        </p15:guide>
        <p15:guide id="7" pos="4056" userDrawn="1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Highlight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30645F6A-0DA1-F342-AE19-6D9856954755}"/>
              </a:ext>
            </a:extLst>
          </p:cNvPr>
          <p:cNvSpPr/>
          <p:nvPr userDrawn="1"/>
        </p:nvSpPr>
        <p:spPr>
          <a:xfrm>
            <a:off x="8098971" y="0"/>
            <a:ext cx="409302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91440" rIns="182880" bIns="91440" rtlCol="0" anchor="t" anchorCtr="0"/>
          <a:lstStyle/>
          <a:p>
            <a:pPr algn="l">
              <a:spcAft>
                <a:spcPts val="1000"/>
              </a:spcAft>
            </a:pPr>
            <a:endParaRPr lang="en-US" sz="2000">
              <a:solidFill>
                <a:schemeClr val="tx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660CA15-56A6-7E47-8F1B-425861A52ABE}"/>
              </a:ext>
            </a:extLst>
          </p:cNvPr>
          <p:cNvCxnSpPr>
            <a:cxnSpLocks/>
          </p:cNvCxnSpPr>
          <p:nvPr userDrawn="1"/>
        </p:nvCxnSpPr>
        <p:spPr>
          <a:xfrm>
            <a:off x="457200" y="685800"/>
            <a:ext cx="7296150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54B202-C077-464C-A839-10A584DD8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r"/>
            <a:r>
              <a:rPr lang="en-US"/>
              <a:t>© 2023 Inova. All rights reserved.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F0BDC-6E20-2A43-89F2-E40C2F080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15E175A-9817-904B-AD36-4A110DFE070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8" name="Section Header">
            <a:extLst>
              <a:ext uri="{FF2B5EF4-FFF2-40B4-BE49-F238E27FC236}">
                <a16:creationId xmlns:a16="http://schemas.microsoft.com/office/drawing/2014/main" id="{2A25CFEB-1989-B444-9820-7AA65CF7676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7200" y="400051"/>
            <a:ext cx="7296150" cy="28575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4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0ED01-CD86-DA4F-B45D-B8657F1097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1" y="838201"/>
            <a:ext cx="7296150" cy="13335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E32B13-8DE4-A545-9A45-91640BAA3F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171700"/>
            <a:ext cx="3302000" cy="41148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ACCF2CFA-2907-8A4B-BA86-7D9B63768A4F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4451350" y="2171700"/>
            <a:ext cx="3302000" cy="41148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76E852D-6EB7-2B41-B19A-D473A5D41675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8432800" y="2171701"/>
            <a:ext cx="3302000" cy="411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64E61077-7BA1-6755-78B8-5714F44E6C55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573223" y="359156"/>
            <a:ext cx="1231427" cy="215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0992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2" userDrawn="1">
          <p15:clr>
            <a:srgbClr val="FBAE40"/>
          </p15:clr>
        </p15:guide>
        <p15:guide id="2" orient="horz" pos="528" userDrawn="1">
          <p15:clr>
            <a:srgbClr val="FBAE40"/>
          </p15:clr>
        </p15:guide>
        <p15:guide id="3" orient="horz" pos="1368" userDrawn="1">
          <p15:clr>
            <a:srgbClr val="FBAE40"/>
          </p15:clr>
        </p15:guide>
        <p15:guide id="4" orient="horz" pos="3960" userDrawn="1">
          <p15:clr>
            <a:srgbClr val="FBAE40"/>
          </p15:clr>
        </p15:guide>
        <p15:guide id="6" pos="2368" userDrawn="1">
          <p15:clr>
            <a:srgbClr val="FBAE40"/>
          </p15:clr>
        </p15:guide>
        <p15:guide id="8" pos="4884" userDrawn="1">
          <p15:clr>
            <a:srgbClr val="FBAE40"/>
          </p15:clr>
        </p15:guide>
        <p15:guide id="9" pos="5312" userDrawn="1">
          <p15:clr>
            <a:srgbClr val="FBAE40"/>
          </p15:clr>
        </p15:guide>
        <p15:guide id="10" pos="2804" userDrawn="1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Highligh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30645F6A-0DA1-F342-AE19-6D9856954755}"/>
              </a:ext>
            </a:extLst>
          </p:cNvPr>
          <p:cNvSpPr/>
          <p:nvPr userDrawn="1"/>
        </p:nvSpPr>
        <p:spPr>
          <a:xfrm>
            <a:off x="0" y="0"/>
            <a:ext cx="409302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91440" rIns="182880" bIns="91440" rtlCol="0" anchor="t" anchorCtr="0"/>
          <a:lstStyle/>
          <a:p>
            <a:pPr algn="l">
              <a:spcAft>
                <a:spcPts val="1000"/>
              </a:spcAft>
            </a:pPr>
            <a:endParaRPr lang="en-US" sz="2000">
              <a:solidFill>
                <a:schemeClr val="tx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660CA15-56A6-7E47-8F1B-425861A52ABE}"/>
              </a:ext>
            </a:extLst>
          </p:cNvPr>
          <p:cNvCxnSpPr>
            <a:cxnSpLocks/>
          </p:cNvCxnSpPr>
          <p:nvPr userDrawn="1"/>
        </p:nvCxnSpPr>
        <p:spPr>
          <a:xfrm>
            <a:off x="457200" y="685800"/>
            <a:ext cx="330200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54B202-C077-464C-A839-10A584DD8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r"/>
            <a:r>
              <a:rPr lang="en-US"/>
              <a:t>© 2023 Inova. All rights reserved.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F0BDC-6E20-2A43-89F2-E40C2F080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15E175A-9817-904B-AD36-4A110DFE07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ection Header">
            <a:extLst>
              <a:ext uri="{FF2B5EF4-FFF2-40B4-BE49-F238E27FC236}">
                <a16:creationId xmlns:a16="http://schemas.microsoft.com/office/drawing/2014/main" id="{2A25CFEB-1989-B444-9820-7AA65CF7676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7200" y="400051"/>
            <a:ext cx="3302000" cy="28575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0ED01-CD86-DA4F-B45D-B8657F1097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838201"/>
            <a:ext cx="3302000" cy="13335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E32B13-8DE4-A545-9A45-91640BAA3F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171700"/>
            <a:ext cx="3302000" cy="411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ACCF2CFA-2907-8A4B-BA86-7D9B63768A4F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4451350" y="2171700"/>
            <a:ext cx="3302000" cy="41148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76E852D-6EB7-2B41-B19A-D473A5D41675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8432800" y="2171701"/>
            <a:ext cx="3302000" cy="41148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609A6CC8-3AE1-16D9-D4FA-E8A808D10346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573223" y="359155"/>
            <a:ext cx="1231427" cy="215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5422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2" userDrawn="1">
          <p15:clr>
            <a:srgbClr val="FBAE40"/>
          </p15:clr>
        </p15:guide>
        <p15:guide id="2" orient="horz" pos="528" userDrawn="1">
          <p15:clr>
            <a:srgbClr val="FBAE40"/>
          </p15:clr>
        </p15:guide>
        <p15:guide id="3" orient="horz" pos="1368" userDrawn="1">
          <p15:clr>
            <a:srgbClr val="FBAE40"/>
          </p15:clr>
        </p15:guide>
        <p15:guide id="4" orient="horz" pos="3960" userDrawn="1">
          <p15:clr>
            <a:srgbClr val="FBAE40"/>
          </p15:clr>
        </p15:guide>
        <p15:guide id="6" pos="2368" userDrawn="1">
          <p15:clr>
            <a:srgbClr val="FBAE40"/>
          </p15:clr>
        </p15:guide>
        <p15:guide id="8" pos="4884" userDrawn="1">
          <p15:clr>
            <a:srgbClr val="FBAE40"/>
          </p15:clr>
        </p15:guide>
        <p15:guide id="9" pos="5312" userDrawn="1">
          <p15:clr>
            <a:srgbClr val="FBAE40"/>
          </p15:clr>
        </p15:guide>
        <p15:guide id="10" pos="2804" userDrawn="1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Stat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54B202-C077-464C-A839-10A584DD8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r"/>
            <a:r>
              <a:rPr lang="en-US"/>
              <a:t>© 2023 Inova. All rights reserved.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F0BDC-6E20-2A43-89F2-E40C2F080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15E175A-9817-904B-AD36-4A110DFE07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ection Header">
            <a:extLst>
              <a:ext uri="{FF2B5EF4-FFF2-40B4-BE49-F238E27FC236}">
                <a16:creationId xmlns:a16="http://schemas.microsoft.com/office/drawing/2014/main" id="{2A25CFEB-1989-B444-9820-7AA65CF7676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7200" y="400051"/>
            <a:ext cx="5638801" cy="28575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4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E32B13-8DE4-A545-9A45-91640BAA3F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838200"/>
            <a:ext cx="11277600" cy="5448300"/>
          </a:xfrm>
          <a:noFill/>
        </p:spPr>
        <p:txBody>
          <a:bodyPr/>
          <a:lstStyle>
            <a:lvl1pPr marL="0" indent="0">
              <a:lnSpc>
                <a:spcPct val="85000"/>
              </a:lnSpc>
              <a:spcAft>
                <a:spcPts val="1800"/>
              </a:spcAft>
              <a:buNone/>
              <a:defRPr sz="5400" b="0" i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01752" indent="-301752">
              <a:lnSpc>
                <a:spcPct val="85000"/>
              </a:lnSpc>
              <a:spcAft>
                <a:spcPts val="1800"/>
              </a:spcAft>
              <a:buNone/>
              <a:defRPr sz="5400" b="0" i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600200" indent="-257175">
              <a:buFont typeface="System Font Regular"/>
              <a:buChar char="—"/>
              <a:tabLst/>
              <a:defRPr>
                <a:solidFill>
                  <a:schemeClr val="tx2"/>
                </a:solidFill>
              </a:defRPr>
            </a:lvl3pPr>
            <a:lvl4pPr marL="859536" indent="-225425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6317118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2" userDrawn="1">
          <p15:clr>
            <a:srgbClr val="FBAE40"/>
          </p15:clr>
        </p15:guide>
        <p15:guide id="2" orient="horz" pos="528" userDrawn="1">
          <p15:clr>
            <a:srgbClr val="FBAE40"/>
          </p15:clr>
        </p15:guide>
        <p15:guide id="4" orient="horz" pos="3960" userDrawn="1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/2-Pictur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54B202-C077-464C-A839-10A584DD8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r"/>
            <a:r>
              <a:rPr lang="en-US"/>
              <a:t>© 2023 Inova. All rights reserved.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F0BDC-6E20-2A43-89F2-E40C2F080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15E175A-9817-904B-AD36-4A110DFE07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ection Header">
            <a:extLst>
              <a:ext uri="{FF2B5EF4-FFF2-40B4-BE49-F238E27FC236}">
                <a16:creationId xmlns:a16="http://schemas.microsoft.com/office/drawing/2014/main" id="{2A25CFEB-1989-B444-9820-7AA65CF7676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7201" y="400051"/>
            <a:ext cx="5295900" cy="28575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4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0ED01-CD86-DA4F-B45D-B8657F1097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838201"/>
            <a:ext cx="5295900" cy="13335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E32B13-8DE4-A545-9A45-91640BAA3F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171700"/>
            <a:ext cx="5295900" cy="41148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8C35D42B-9A27-C246-8D23-BA70BDDE04F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6000" y="838200"/>
            <a:ext cx="5638800" cy="5448300"/>
          </a:xfrm>
          <a:noFill/>
        </p:spPr>
        <p:txBody>
          <a:bodyPr lIns="91440" tIns="9144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099865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2" userDrawn="1">
          <p15:clr>
            <a:srgbClr val="FBAE40"/>
          </p15:clr>
        </p15:guide>
        <p15:guide id="2" orient="horz" pos="528" userDrawn="1">
          <p15:clr>
            <a:srgbClr val="FBAE40"/>
          </p15:clr>
        </p15:guide>
        <p15:guide id="3" orient="horz" pos="1368" userDrawn="1">
          <p15:clr>
            <a:srgbClr val="FBAE40"/>
          </p15:clr>
        </p15:guide>
        <p15:guide id="4" orient="horz" pos="3960" userDrawn="1">
          <p15:clr>
            <a:srgbClr val="FBAE40"/>
          </p15:clr>
        </p15:guide>
        <p15:guide id="6" pos="3624" userDrawn="1">
          <p15:clr>
            <a:srgbClr val="FBAE40"/>
          </p15:clr>
        </p15:guide>
        <p15:guide id="7" pos="4056" userDrawn="1">
          <p15:clr>
            <a:srgbClr val="FBAE40"/>
          </p15:clr>
        </p15:guide>
        <p15:guide id="8" pos="3840" userDrawn="1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/2-Pictur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54B202-C077-464C-A839-10A584DD8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r"/>
            <a:r>
              <a:rPr lang="en-US"/>
              <a:t>© 2023 Inova. All rights reserved.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F0BDC-6E20-2A43-89F2-E40C2F080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15E175A-9817-904B-AD36-4A110DFE07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ection Header">
            <a:extLst>
              <a:ext uri="{FF2B5EF4-FFF2-40B4-BE49-F238E27FC236}">
                <a16:creationId xmlns:a16="http://schemas.microsoft.com/office/drawing/2014/main" id="{2A25CFEB-1989-B444-9820-7AA65CF7676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7201" y="400051"/>
            <a:ext cx="5295900" cy="28575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0ED01-CD86-DA4F-B45D-B8657F1097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8900" y="838201"/>
            <a:ext cx="5295900" cy="13335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E32B13-8DE4-A545-9A45-91640BAA3F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8900" y="2171700"/>
            <a:ext cx="5295900" cy="41148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8C35D42B-9A27-C246-8D23-BA70BDDE04F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57200" y="838200"/>
            <a:ext cx="5638800" cy="5448300"/>
          </a:xfrm>
          <a:noFill/>
        </p:spPr>
        <p:txBody>
          <a:bodyPr lIns="91440" tIns="9144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12068221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2" userDrawn="1">
          <p15:clr>
            <a:srgbClr val="FBAE40"/>
          </p15:clr>
        </p15:guide>
        <p15:guide id="2" orient="horz" pos="528" userDrawn="1">
          <p15:clr>
            <a:srgbClr val="FBAE40"/>
          </p15:clr>
        </p15:guide>
        <p15:guide id="3" orient="horz" pos="1368" userDrawn="1">
          <p15:clr>
            <a:srgbClr val="FBAE40"/>
          </p15:clr>
        </p15:guide>
        <p15:guide id="4" orient="horz" pos="3960" userDrawn="1">
          <p15:clr>
            <a:srgbClr val="FBAE40"/>
          </p15:clr>
        </p15:guide>
        <p15:guide id="6" pos="3624" userDrawn="1">
          <p15:clr>
            <a:srgbClr val="FBAE40"/>
          </p15:clr>
        </p15:guide>
        <p15:guide id="7" pos="4056" userDrawn="1">
          <p15:clr>
            <a:srgbClr val="FBAE40"/>
          </p15:clr>
        </p15:guide>
        <p15:guide id="8" pos="3840" userDrawn="1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/3-Pictur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54B202-C077-464C-A839-10A584DD8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r"/>
            <a:r>
              <a:rPr lang="en-US"/>
              <a:t>© 2023 Inova. All rights reserved.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F0BDC-6E20-2A43-89F2-E40C2F080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15E175A-9817-904B-AD36-4A110DFE07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ection Header">
            <a:extLst>
              <a:ext uri="{FF2B5EF4-FFF2-40B4-BE49-F238E27FC236}">
                <a16:creationId xmlns:a16="http://schemas.microsoft.com/office/drawing/2014/main" id="{2A25CFEB-1989-B444-9820-7AA65CF7676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7200" y="400051"/>
            <a:ext cx="5638801" cy="28575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0ED01-CD86-DA4F-B45D-B8657F1097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1" y="838200"/>
            <a:ext cx="3302000" cy="1981199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E32B13-8DE4-A545-9A45-91640BAA3F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819400"/>
            <a:ext cx="3302000" cy="34671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CC76819E-1469-2B45-A678-0D9E282D44B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114800" y="838200"/>
            <a:ext cx="7620000" cy="5448300"/>
          </a:xfrm>
          <a:noFill/>
        </p:spPr>
        <p:txBody>
          <a:bodyPr lIns="91440" tIns="9144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39463679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2" userDrawn="1">
          <p15:clr>
            <a:srgbClr val="FBAE40"/>
          </p15:clr>
        </p15:guide>
        <p15:guide id="2" orient="horz" pos="528" userDrawn="1">
          <p15:clr>
            <a:srgbClr val="FBAE40"/>
          </p15:clr>
        </p15:guide>
        <p15:guide id="3" orient="horz" pos="1776" userDrawn="1">
          <p15:clr>
            <a:srgbClr val="FBAE40"/>
          </p15:clr>
        </p15:guide>
        <p15:guide id="4" orient="horz" pos="3960" userDrawn="1">
          <p15:clr>
            <a:srgbClr val="FBAE40"/>
          </p15:clr>
        </p15:guide>
        <p15:guide id="6" pos="2368" userDrawn="1">
          <p15:clr>
            <a:srgbClr val="FBAE40"/>
          </p15:clr>
        </p15:guide>
        <p15:guide id="10" pos="2592" userDrawn="1">
          <p15:clr>
            <a:srgbClr val="FBAE4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/3-Pictur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54B202-C077-464C-A839-10A584DD8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r"/>
            <a:r>
              <a:rPr lang="en-US"/>
              <a:t>© 2023 Inova. All rights reserved.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F0BDC-6E20-2A43-89F2-E40C2F080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15E175A-9817-904B-AD36-4A110DFE07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ection Header">
            <a:extLst>
              <a:ext uri="{FF2B5EF4-FFF2-40B4-BE49-F238E27FC236}">
                <a16:creationId xmlns:a16="http://schemas.microsoft.com/office/drawing/2014/main" id="{2A25CFEB-1989-B444-9820-7AA65CF7676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7200" y="400051"/>
            <a:ext cx="5638801" cy="28575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4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0ED01-CD86-DA4F-B45D-B8657F1097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35975" y="838200"/>
            <a:ext cx="3298825" cy="1981199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E32B13-8DE4-A545-9A45-91640BAA3F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35975" y="2819400"/>
            <a:ext cx="3298824" cy="34671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CC76819E-1469-2B45-A678-0D9E282D44B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57200" y="838200"/>
            <a:ext cx="7620000" cy="5448300"/>
          </a:xfrm>
          <a:noFill/>
        </p:spPr>
        <p:txBody>
          <a:bodyPr lIns="91440" tIns="9144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6136508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2" userDrawn="1">
          <p15:clr>
            <a:srgbClr val="FBAE40"/>
          </p15:clr>
        </p15:guide>
        <p15:guide id="2" orient="horz" pos="528" userDrawn="1">
          <p15:clr>
            <a:srgbClr val="FBAE40"/>
          </p15:clr>
        </p15:guide>
        <p15:guide id="3" orient="horz" pos="1776" userDrawn="1">
          <p15:clr>
            <a:srgbClr val="FBAE40"/>
          </p15:clr>
        </p15:guide>
        <p15:guide id="4" orient="horz" pos="3960" userDrawn="1">
          <p15:clr>
            <a:srgbClr val="FBAE40"/>
          </p15:clr>
        </p15:guide>
        <p15:guide id="6" pos="5088" userDrawn="1">
          <p15:clr>
            <a:srgbClr val="FBAE40"/>
          </p15:clr>
        </p15:guide>
        <p15:guide id="10" pos="5314" userDrawn="1">
          <p15:clr>
            <a:srgbClr val="FBAE4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54B202-C077-464C-A839-10A584DD8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r"/>
            <a:r>
              <a:rPr lang="en-US"/>
              <a:t>© 2023 Inova. All rights reserved.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F0BDC-6E20-2A43-89F2-E40C2F080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15E175A-9817-904B-AD36-4A110DFE07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ection Header">
            <a:extLst>
              <a:ext uri="{FF2B5EF4-FFF2-40B4-BE49-F238E27FC236}">
                <a16:creationId xmlns:a16="http://schemas.microsoft.com/office/drawing/2014/main" id="{2A25CFEB-1989-B444-9820-7AA65CF7676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7200" y="400051"/>
            <a:ext cx="5638801" cy="28575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4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0ED01-CD86-DA4F-B45D-B8657F1097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838201"/>
            <a:ext cx="11277600" cy="647699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68D5AD8B-E64F-B54B-B0DE-94F3D1ACA43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57200" y="1485900"/>
            <a:ext cx="11277600" cy="4800600"/>
          </a:xfrm>
          <a:noFill/>
        </p:spPr>
        <p:txBody>
          <a:bodyPr lIns="91440" tIns="9144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9014133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2" userDrawn="1">
          <p15:clr>
            <a:srgbClr val="FBAE40"/>
          </p15:clr>
        </p15:guide>
        <p15:guide id="2" orient="horz" pos="528" userDrawn="1">
          <p15:clr>
            <a:srgbClr val="FBAE40"/>
          </p15:clr>
        </p15:guide>
        <p15:guide id="3" orient="horz" pos="936" userDrawn="1">
          <p15:clr>
            <a:srgbClr val="FBAE40"/>
          </p15:clr>
        </p15:guide>
        <p15:guide id="4" orient="horz" pos="3960" userDrawn="1">
          <p15:clr>
            <a:srgbClr val="FBAE4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-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hidden="1">
            <a:extLst>
              <a:ext uri="{FF2B5EF4-FFF2-40B4-BE49-F238E27FC236}">
                <a16:creationId xmlns:a16="http://schemas.microsoft.com/office/drawing/2014/main" id="{C223EF6B-1B7B-8744-8164-323DD436719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54B202-C077-464C-A839-10A584DD8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E296B"/>
                </a:solidFill>
              </a:defRPr>
            </a:lvl1pPr>
          </a:lstStyle>
          <a:p>
            <a:pPr algn="r"/>
            <a:r>
              <a:rPr lang="en-US"/>
              <a:t>© 2023 Inova. All rights reserved.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F0BDC-6E20-2A43-89F2-E40C2F080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E296B"/>
                </a:solidFill>
              </a:defRPr>
            </a:lvl1pPr>
          </a:lstStyle>
          <a:p>
            <a:fld id="{A15E175A-9817-904B-AD36-4A110DFE07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ection Header">
            <a:extLst>
              <a:ext uri="{FF2B5EF4-FFF2-40B4-BE49-F238E27FC236}">
                <a16:creationId xmlns:a16="http://schemas.microsoft.com/office/drawing/2014/main" id="{2A25CFEB-1989-B444-9820-7AA65CF7676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7200" y="400051"/>
            <a:ext cx="5638801" cy="28575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400" b="1">
                <a:solidFill>
                  <a:srgbClr val="0E296B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0ED01-CD86-DA4F-B45D-B8657F1097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838201"/>
            <a:ext cx="11277600" cy="647699"/>
          </a:xfrm>
        </p:spPr>
        <p:txBody>
          <a:bodyPr/>
          <a:lstStyle>
            <a:lvl1pPr>
              <a:defRPr>
                <a:solidFill>
                  <a:srgbClr val="0E296B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AE3716FC-EED3-5C45-8FC8-7823FCE39932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457200" y="1485900"/>
            <a:ext cx="3302000" cy="1828800"/>
          </a:xfrm>
          <a:noFill/>
        </p:spPr>
        <p:txBody>
          <a:bodyPr lIns="91440" tIns="91440"/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3" name="Picture Placeholder 11">
            <a:extLst>
              <a:ext uri="{FF2B5EF4-FFF2-40B4-BE49-F238E27FC236}">
                <a16:creationId xmlns:a16="http://schemas.microsoft.com/office/drawing/2014/main" id="{865ABA85-2DFD-204E-83A9-3EA253474589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451350" y="1485900"/>
            <a:ext cx="3302000" cy="1828800"/>
          </a:xfrm>
          <a:noFill/>
        </p:spPr>
        <p:txBody>
          <a:bodyPr lIns="91440" tIns="91440"/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Picture Placeholder 11">
            <a:extLst>
              <a:ext uri="{FF2B5EF4-FFF2-40B4-BE49-F238E27FC236}">
                <a16:creationId xmlns:a16="http://schemas.microsoft.com/office/drawing/2014/main" id="{4FC1D71D-04AF-9049-95A9-BDE3C5F4D54E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432800" y="1485900"/>
            <a:ext cx="3302000" cy="1828800"/>
          </a:xfrm>
          <a:noFill/>
        </p:spPr>
        <p:txBody>
          <a:bodyPr lIns="91440" tIns="91440"/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0" name="Picture Placeholder 11">
            <a:extLst>
              <a:ext uri="{FF2B5EF4-FFF2-40B4-BE49-F238E27FC236}">
                <a16:creationId xmlns:a16="http://schemas.microsoft.com/office/drawing/2014/main" id="{9B85BA0E-72C6-6C4C-8F55-4351CB9FF204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457200" y="4016375"/>
            <a:ext cx="3302000" cy="1828800"/>
          </a:xfrm>
          <a:noFill/>
        </p:spPr>
        <p:txBody>
          <a:bodyPr lIns="91440" tIns="91440"/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1" name="Picture Placeholder 11">
            <a:extLst>
              <a:ext uri="{FF2B5EF4-FFF2-40B4-BE49-F238E27FC236}">
                <a16:creationId xmlns:a16="http://schemas.microsoft.com/office/drawing/2014/main" id="{403C2B34-5762-1040-BD5F-41F2D131B929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4451350" y="4016375"/>
            <a:ext cx="3302000" cy="1828800"/>
          </a:xfrm>
          <a:noFill/>
        </p:spPr>
        <p:txBody>
          <a:bodyPr lIns="91440" tIns="91440"/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2" name="Picture Placeholder 11">
            <a:extLst>
              <a:ext uri="{FF2B5EF4-FFF2-40B4-BE49-F238E27FC236}">
                <a16:creationId xmlns:a16="http://schemas.microsoft.com/office/drawing/2014/main" id="{4054DA47-A843-A344-BB04-EF154423E0D6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8432800" y="4016375"/>
            <a:ext cx="3302000" cy="1828800"/>
          </a:xfrm>
          <a:noFill/>
        </p:spPr>
        <p:txBody>
          <a:bodyPr lIns="91440" tIns="91440"/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003F32FB-A6FF-A34B-8BD6-89AE7F8CB116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457200" y="3429000"/>
            <a:ext cx="3302000" cy="411933"/>
          </a:xfrm>
        </p:spPr>
        <p:txBody>
          <a:bodyPr lIns="91440" tIns="91440"/>
          <a:lstStyle>
            <a:lvl1pPr marL="0" indent="0">
              <a:spcAft>
                <a:spcPts val="0"/>
              </a:spcAft>
              <a:buNone/>
              <a:defRPr sz="1200" b="1">
                <a:solidFill>
                  <a:srgbClr val="0E296B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9">
            <a:extLst>
              <a:ext uri="{FF2B5EF4-FFF2-40B4-BE49-F238E27FC236}">
                <a16:creationId xmlns:a16="http://schemas.microsoft.com/office/drawing/2014/main" id="{14F8D4B2-3966-CE42-9A7E-956CAE5244F4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451350" y="3429000"/>
            <a:ext cx="3302000" cy="411933"/>
          </a:xfrm>
        </p:spPr>
        <p:txBody>
          <a:bodyPr lIns="91440" tIns="91440"/>
          <a:lstStyle>
            <a:lvl1pPr marL="0" indent="0">
              <a:spcAft>
                <a:spcPts val="0"/>
              </a:spcAft>
              <a:buNone/>
              <a:defRPr sz="1200" b="1">
                <a:solidFill>
                  <a:srgbClr val="0E296B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9">
            <a:extLst>
              <a:ext uri="{FF2B5EF4-FFF2-40B4-BE49-F238E27FC236}">
                <a16:creationId xmlns:a16="http://schemas.microsoft.com/office/drawing/2014/main" id="{BD07DF3A-7DD6-2F4B-BED2-96860032AB35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8432800" y="3429000"/>
            <a:ext cx="3302000" cy="411933"/>
          </a:xfrm>
        </p:spPr>
        <p:txBody>
          <a:bodyPr lIns="91440" tIns="91440"/>
          <a:lstStyle>
            <a:lvl1pPr marL="0" indent="0">
              <a:spcAft>
                <a:spcPts val="0"/>
              </a:spcAft>
              <a:buNone/>
              <a:defRPr sz="1200" b="1">
                <a:solidFill>
                  <a:srgbClr val="0E296B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Text Placeholder 9">
            <a:extLst>
              <a:ext uri="{FF2B5EF4-FFF2-40B4-BE49-F238E27FC236}">
                <a16:creationId xmlns:a16="http://schemas.microsoft.com/office/drawing/2014/main" id="{093A753B-28AE-D34F-BBE1-EA66BE187BB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457200" y="5956301"/>
            <a:ext cx="3302000" cy="41148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200" b="1">
                <a:solidFill>
                  <a:srgbClr val="0E296B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9">
            <a:extLst>
              <a:ext uri="{FF2B5EF4-FFF2-40B4-BE49-F238E27FC236}">
                <a16:creationId xmlns:a16="http://schemas.microsoft.com/office/drawing/2014/main" id="{60088DBC-0DB3-CF45-A694-31FE2D41118D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4451350" y="5956301"/>
            <a:ext cx="3302000" cy="41148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200" b="1">
                <a:solidFill>
                  <a:srgbClr val="0E296B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9">
            <a:extLst>
              <a:ext uri="{FF2B5EF4-FFF2-40B4-BE49-F238E27FC236}">
                <a16:creationId xmlns:a16="http://schemas.microsoft.com/office/drawing/2014/main" id="{F248F8A8-FA92-2441-9E03-311DFA2BBA9F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8432800" y="5956301"/>
            <a:ext cx="3302000" cy="41148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200" b="1">
                <a:solidFill>
                  <a:srgbClr val="0E296B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0663904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2" userDrawn="1">
          <p15:clr>
            <a:srgbClr val="FBAE40"/>
          </p15:clr>
        </p15:guide>
        <p15:guide id="2" orient="horz" pos="528" userDrawn="1">
          <p15:clr>
            <a:srgbClr val="FBAE40"/>
          </p15:clr>
        </p15:guide>
        <p15:guide id="3" orient="horz" pos="936" userDrawn="1">
          <p15:clr>
            <a:srgbClr val="FBAE40"/>
          </p15:clr>
        </p15:guide>
        <p15:guide id="4" orient="horz" pos="3960" userDrawn="1">
          <p15:clr>
            <a:srgbClr val="FBAE40"/>
          </p15:clr>
        </p15:guide>
        <p15:guide id="6" pos="2368" userDrawn="1">
          <p15:clr>
            <a:srgbClr val="FBAE40"/>
          </p15:clr>
        </p15:guide>
        <p15:guide id="8" pos="4884" userDrawn="1">
          <p15:clr>
            <a:srgbClr val="FBAE40"/>
          </p15:clr>
        </p15:guide>
        <p15:guide id="9" pos="5312" userDrawn="1">
          <p15:clr>
            <a:srgbClr val="FBAE40"/>
          </p15:clr>
        </p15:guide>
        <p15:guide id="10" pos="2804" userDrawn="1">
          <p15:clr>
            <a:srgbClr val="FBAE40"/>
          </p15:clr>
        </p15:guide>
        <p15:guide id="11" orient="horz" pos="3752" userDrawn="1">
          <p15:clr>
            <a:srgbClr val="FBAE40"/>
          </p15:clr>
        </p15:guide>
        <p15:guide id="12" orient="horz" pos="2160" userDrawn="1">
          <p15:clr>
            <a:srgbClr val="FBAE40"/>
          </p15:clr>
        </p15:guide>
        <p15:guide id="13" orient="horz" pos="2530" userDrawn="1">
          <p15:clr>
            <a:srgbClr val="FBAE4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ocation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68D5AD8B-E64F-B54B-B0DE-94F3D1ACA43D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13934"/>
            <a:ext cx="12192000" cy="6858000"/>
          </a:xfrm>
          <a:solidFill>
            <a:schemeClr val="tx1">
              <a:lumMod val="75000"/>
            </a:schemeClr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lumMod val="95000"/>
                  </a:schemeClr>
                </a:solidFill>
              </a:defRPr>
            </a:lvl1pPr>
          </a:lstStyle>
          <a:p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r>
              <a:rPr lang="en-US" dirty="0"/>
              <a:t>Full image Location slide</a:t>
            </a:r>
            <a:br>
              <a:rPr lang="en-US" dirty="0"/>
            </a:br>
            <a:r>
              <a:rPr lang="en-US" dirty="0"/>
              <a:t>Click icon to add picture, make sure to send the image to the back.</a:t>
            </a:r>
            <a:br>
              <a:rPr lang="en-US" dirty="0"/>
            </a:br>
            <a:r>
              <a:rPr lang="en-US" dirty="0"/>
              <a:t>Descriptor, logo, line, footer and slide number must sit on top of picture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54B202-C077-464C-A839-10A584DD8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algn="r"/>
            <a:r>
              <a:rPr lang="en-US"/>
              <a:t>© 2023 Inova. All rights reserved.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F0BDC-6E20-2A43-89F2-E40C2F080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15E175A-9817-904B-AD36-4A110DFE07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ection Header">
            <a:extLst>
              <a:ext uri="{FF2B5EF4-FFF2-40B4-BE49-F238E27FC236}">
                <a16:creationId xmlns:a16="http://schemas.microsoft.com/office/drawing/2014/main" id="{2A25CFEB-1989-B444-9820-7AA65CF7676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7200" y="400051"/>
            <a:ext cx="5638801" cy="28575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4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8C0CBC2-4ED6-F347-81B9-B4A3067B7292}"/>
              </a:ext>
            </a:extLst>
          </p:cNvPr>
          <p:cNvCxnSpPr>
            <a:cxnSpLocks/>
          </p:cNvCxnSpPr>
          <p:nvPr userDrawn="1"/>
        </p:nvCxnSpPr>
        <p:spPr>
          <a:xfrm>
            <a:off x="457200" y="685800"/>
            <a:ext cx="112776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Graphic 11">
            <a:extLst>
              <a:ext uri="{FF2B5EF4-FFF2-40B4-BE49-F238E27FC236}">
                <a16:creationId xmlns:a16="http://schemas.microsoft.com/office/drawing/2014/main" id="{28DA5A9D-837A-E364-7496-1B9C2ACEEE85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573223" y="359156"/>
            <a:ext cx="1231427" cy="215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9376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252" userDrawn="1">
          <p15:clr>
            <a:srgbClr val="FBAE40"/>
          </p15:clr>
        </p15:guide>
        <p15:guide id="2" orient="horz" pos="3960" userDrawn="1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ward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54B202-C077-464C-A839-10A584DD8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r"/>
            <a:r>
              <a:rPr lang="en-US"/>
              <a:t>© 2023 Inova. All rights reserved.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F0BDC-6E20-2A43-89F2-E40C2F080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15E175A-9817-904B-AD36-4A110DFE07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ection Header">
            <a:extLst>
              <a:ext uri="{FF2B5EF4-FFF2-40B4-BE49-F238E27FC236}">
                <a16:creationId xmlns:a16="http://schemas.microsoft.com/office/drawing/2014/main" id="{2A25CFEB-1989-B444-9820-7AA65CF7676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7200" y="400051"/>
            <a:ext cx="5638801" cy="28575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4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0ED01-CD86-DA4F-B45D-B8657F1097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8" name="Picture Placeholder 18">
            <a:extLst>
              <a:ext uri="{FF2B5EF4-FFF2-40B4-BE49-F238E27FC236}">
                <a16:creationId xmlns:a16="http://schemas.microsoft.com/office/drawing/2014/main" id="{A1D18572-AF32-394D-8575-14E4C2D24F41}"/>
              </a:ext>
            </a:extLst>
          </p:cNvPr>
          <p:cNvSpPr>
            <a:spLocks noGrp="1"/>
          </p:cNvSpPr>
          <p:nvPr>
            <p:ph type="pic" sz="quarter" idx="45"/>
          </p:nvPr>
        </p:nvSpPr>
        <p:spPr>
          <a:xfrm>
            <a:off x="457199" y="2171699"/>
            <a:ext cx="1892461" cy="1682671"/>
          </a:xfrm>
          <a:noFill/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9" name="Picture Placeholder 18">
            <a:extLst>
              <a:ext uri="{FF2B5EF4-FFF2-40B4-BE49-F238E27FC236}">
                <a16:creationId xmlns:a16="http://schemas.microsoft.com/office/drawing/2014/main" id="{2A10A43E-FD9D-2748-98AD-6D82EFDEEFF8}"/>
              </a:ext>
            </a:extLst>
          </p:cNvPr>
          <p:cNvSpPr>
            <a:spLocks noGrp="1"/>
          </p:cNvSpPr>
          <p:nvPr>
            <p:ph type="pic" sz="quarter" idx="46"/>
          </p:nvPr>
        </p:nvSpPr>
        <p:spPr>
          <a:xfrm>
            <a:off x="3124200" y="2171699"/>
            <a:ext cx="1892461" cy="1682671"/>
          </a:xfrm>
          <a:noFill/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0" name="Picture Placeholder 18">
            <a:extLst>
              <a:ext uri="{FF2B5EF4-FFF2-40B4-BE49-F238E27FC236}">
                <a16:creationId xmlns:a16="http://schemas.microsoft.com/office/drawing/2014/main" id="{30180078-A3A6-9845-A313-5CA54E156F5C}"/>
              </a:ext>
            </a:extLst>
          </p:cNvPr>
          <p:cNvSpPr>
            <a:spLocks noGrp="1"/>
          </p:cNvSpPr>
          <p:nvPr>
            <p:ph type="pic" sz="quarter" idx="47"/>
          </p:nvPr>
        </p:nvSpPr>
        <p:spPr>
          <a:xfrm>
            <a:off x="457199" y="4038600"/>
            <a:ext cx="1892461" cy="1682671"/>
          </a:xfrm>
          <a:noFill/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1" name="Picture Placeholder 18">
            <a:extLst>
              <a:ext uri="{FF2B5EF4-FFF2-40B4-BE49-F238E27FC236}">
                <a16:creationId xmlns:a16="http://schemas.microsoft.com/office/drawing/2014/main" id="{D7A815F6-7249-0049-8986-949345DABD39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>
          <a:xfrm>
            <a:off x="3124200" y="4038600"/>
            <a:ext cx="1892461" cy="1682671"/>
          </a:xfrm>
          <a:noFill/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B57EDEFD-EBDD-D748-8FAF-A7A1067D1D35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>
          <a:xfrm>
            <a:off x="6438900" y="2171700"/>
            <a:ext cx="1207008" cy="566928"/>
          </a:xfrm>
          <a:noFill/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0" name="Picture Placeholder 18">
            <a:extLst>
              <a:ext uri="{FF2B5EF4-FFF2-40B4-BE49-F238E27FC236}">
                <a16:creationId xmlns:a16="http://schemas.microsoft.com/office/drawing/2014/main" id="{8F8883FB-E94A-F34E-8605-65868011A2E5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8458200" y="2171700"/>
            <a:ext cx="1207008" cy="566928"/>
          </a:xfrm>
          <a:noFill/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1" name="Picture Placeholder 18">
            <a:extLst>
              <a:ext uri="{FF2B5EF4-FFF2-40B4-BE49-F238E27FC236}">
                <a16:creationId xmlns:a16="http://schemas.microsoft.com/office/drawing/2014/main" id="{7A11BEEA-341F-A041-8196-37E443FAC8F9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10515600" y="2171700"/>
            <a:ext cx="1207008" cy="566928"/>
          </a:xfrm>
          <a:noFill/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2" name="Picture Placeholder 18">
            <a:extLst>
              <a:ext uri="{FF2B5EF4-FFF2-40B4-BE49-F238E27FC236}">
                <a16:creationId xmlns:a16="http://schemas.microsoft.com/office/drawing/2014/main" id="{4B6A3FCD-35E3-FD45-BA58-55E862812FE6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>
          <a:xfrm>
            <a:off x="6438900" y="3755572"/>
            <a:ext cx="1207008" cy="566928"/>
          </a:xfrm>
          <a:noFill/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3" name="Picture Placeholder 18">
            <a:extLst>
              <a:ext uri="{FF2B5EF4-FFF2-40B4-BE49-F238E27FC236}">
                <a16:creationId xmlns:a16="http://schemas.microsoft.com/office/drawing/2014/main" id="{0855B6A8-7744-7748-B738-10F951E01AA8}"/>
              </a:ext>
            </a:extLst>
          </p:cNvPr>
          <p:cNvSpPr>
            <a:spLocks noGrp="1"/>
          </p:cNvSpPr>
          <p:nvPr>
            <p:ph type="pic" sz="quarter" idx="40"/>
          </p:nvPr>
        </p:nvSpPr>
        <p:spPr>
          <a:xfrm>
            <a:off x="8458200" y="3755572"/>
            <a:ext cx="1207008" cy="566928"/>
          </a:xfrm>
          <a:noFill/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4" name="Picture Placeholder 18">
            <a:extLst>
              <a:ext uri="{FF2B5EF4-FFF2-40B4-BE49-F238E27FC236}">
                <a16:creationId xmlns:a16="http://schemas.microsoft.com/office/drawing/2014/main" id="{5E57323B-EDE5-4047-B340-4079BE969A89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>
          <a:xfrm>
            <a:off x="10515600" y="3755572"/>
            <a:ext cx="1207008" cy="566928"/>
          </a:xfrm>
          <a:noFill/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5" name="Picture Placeholder 18">
            <a:extLst>
              <a:ext uri="{FF2B5EF4-FFF2-40B4-BE49-F238E27FC236}">
                <a16:creationId xmlns:a16="http://schemas.microsoft.com/office/drawing/2014/main" id="{BAC80774-A99A-124A-9D2C-9D9BDB6338C8}"/>
              </a:ext>
            </a:extLst>
          </p:cNvPr>
          <p:cNvSpPr>
            <a:spLocks noGrp="1"/>
          </p:cNvSpPr>
          <p:nvPr>
            <p:ph type="pic" sz="quarter" idx="42"/>
          </p:nvPr>
        </p:nvSpPr>
        <p:spPr>
          <a:xfrm>
            <a:off x="6438900" y="5312919"/>
            <a:ext cx="1207008" cy="566928"/>
          </a:xfrm>
          <a:noFill/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6" name="Picture Placeholder 18">
            <a:extLst>
              <a:ext uri="{FF2B5EF4-FFF2-40B4-BE49-F238E27FC236}">
                <a16:creationId xmlns:a16="http://schemas.microsoft.com/office/drawing/2014/main" id="{371F4898-4DE1-0C42-9F23-BD2A81929739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8458200" y="5312919"/>
            <a:ext cx="1207008" cy="566928"/>
          </a:xfrm>
          <a:noFill/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7" name="Picture Placeholder 18">
            <a:extLst>
              <a:ext uri="{FF2B5EF4-FFF2-40B4-BE49-F238E27FC236}">
                <a16:creationId xmlns:a16="http://schemas.microsoft.com/office/drawing/2014/main" id="{9C63661D-5B3C-F14F-B527-2513BC85CD4D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10515600" y="5312919"/>
            <a:ext cx="1207008" cy="566928"/>
          </a:xfrm>
          <a:noFill/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D19C9932-BA81-F843-8B6C-90D9EF0E5889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6438900" y="2819400"/>
            <a:ext cx="1207008" cy="420624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308EAA6E-87E7-EC4C-BF0A-3258F0185ED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8458200" y="2819400"/>
            <a:ext cx="1207008" cy="420624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33757DA2-F0D8-1545-970E-6804421C2011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10527792" y="2819400"/>
            <a:ext cx="1207008" cy="420624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FECB8D73-B248-794B-97FB-759FA97ACD5C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6438900" y="5965376"/>
            <a:ext cx="1207008" cy="424537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9">
            <a:extLst>
              <a:ext uri="{FF2B5EF4-FFF2-40B4-BE49-F238E27FC236}">
                <a16:creationId xmlns:a16="http://schemas.microsoft.com/office/drawing/2014/main" id="{33CFCC1E-5B39-B349-9B4F-FD3DD9FC954B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8458200" y="5965377"/>
            <a:ext cx="1207008" cy="420624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9">
            <a:extLst>
              <a:ext uri="{FF2B5EF4-FFF2-40B4-BE49-F238E27FC236}">
                <a16:creationId xmlns:a16="http://schemas.microsoft.com/office/drawing/2014/main" id="{ED4B0ED8-371C-5C41-AB4B-9491431E2BAC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10527792" y="5965377"/>
            <a:ext cx="1207008" cy="420624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9">
            <a:extLst>
              <a:ext uri="{FF2B5EF4-FFF2-40B4-BE49-F238E27FC236}">
                <a16:creationId xmlns:a16="http://schemas.microsoft.com/office/drawing/2014/main" id="{A0573394-813E-DF4F-9FE6-FF47A7C20FEC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6438900" y="4392388"/>
            <a:ext cx="1207008" cy="420624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9">
            <a:extLst>
              <a:ext uri="{FF2B5EF4-FFF2-40B4-BE49-F238E27FC236}">
                <a16:creationId xmlns:a16="http://schemas.microsoft.com/office/drawing/2014/main" id="{92A1D17F-9E41-BF45-B038-1F61DAD19109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8458200" y="4392388"/>
            <a:ext cx="1207008" cy="420624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9">
            <a:extLst>
              <a:ext uri="{FF2B5EF4-FFF2-40B4-BE49-F238E27FC236}">
                <a16:creationId xmlns:a16="http://schemas.microsoft.com/office/drawing/2014/main" id="{36EC4532-7D84-1447-A8DF-258A91378EE1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10527792" y="4392388"/>
            <a:ext cx="1207008" cy="420624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74CC437-3EF0-A748-B225-244BDA3D03ED}"/>
              </a:ext>
            </a:extLst>
          </p:cNvPr>
          <p:cNvSpPr>
            <a:spLocks noGrp="1"/>
          </p:cNvSpPr>
          <p:nvPr>
            <p:ph type="body" sz="quarter" idx="49"/>
          </p:nvPr>
        </p:nvSpPr>
        <p:spPr>
          <a:xfrm>
            <a:off x="457200" y="5845631"/>
            <a:ext cx="5295900" cy="542469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600">
                <a:solidFill>
                  <a:schemeClr val="tx2"/>
                </a:solidFill>
              </a:defRPr>
            </a:lvl1pPr>
            <a:lvl2pPr marL="164592" indent="-164592">
              <a:spcAft>
                <a:spcPts val="800"/>
              </a:spcAft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24266486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2" userDrawn="1">
          <p15:clr>
            <a:srgbClr val="FBAE40"/>
          </p15:clr>
        </p15:guide>
        <p15:guide id="2" orient="horz" pos="528" userDrawn="1">
          <p15:clr>
            <a:srgbClr val="FBAE40"/>
          </p15:clr>
        </p15:guide>
        <p15:guide id="3" orient="horz" pos="1368" userDrawn="1">
          <p15:clr>
            <a:srgbClr val="FBAE40"/>
          </p15:clr>
        </p15:guide>
        <p15:guide id="4" orient="horz" pos="3960" userDrawn="1">
          <p15:clr>
            <a:srgbClr val="FBAE40"/>
          </p15:clr>
        </p15:guide>
        <p15:guide id="6" pos="3624" userDrawn="1">
          <p15:clr>
            <a:srgbClr val="FBAE40"/>
          </p15:clr>
        </p15:guide>
        <p15:guide id="7" pos="4056" userDrawn="1">
          <p15:clr>
            <a:srgbClr val="FBAE40"/>
          </p15:clr>
        </p15:guide>
        <p15:guide id="9" pos="6624" userDrawn="1">
          <p15:clr>
            <a:srgbClr val="FBAE40"/>
          </p15:clr>
        </p15:guide>
        <p15:guide id="10" orient="horz" pos="1776" userDrawn="1">
          <p15:clr>
            <a:srgbClr val="FBAE40"/>
          </p15:clr>
        </p15:guide>
        <p15:guide id="11" orient="horz" pos="2760" userDrawn="1">
          <p15:clr>
            <a:srgbClr val="FBAE40"/>
          </p15:clr>
        </p15:guide>
        <p15:guide id="12" pos="5328" userDrawn="1">
          <p15:clr>
            <a:srgbClr val="FBAE40"/>
          </p15:clr>
        </p15:guide>
        <p15:guide id="14" orient="horz" pos="3744" userDrawn="1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-Col Content D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8B5DC49-BE7B-2D47-A7D9-3EB917314FF7}"/>
              </a:ext>
            </a:extLst>
          </p:cNvPr>
          <p:cNvCxnSpPr>
            <a:cxnSpLocks/>
          </p:cNvCxnSpPr>
          <p:nvPr userDrawn="1"/>
        </p:nvCxnSpPr>
        <p:spPr>
          <a:xfrm>
            <a:off x="457200" y="685800"/>
            <a:ext cx="112776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54B202-C077-464C-A839-10A584DD8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algn="r"/>
            <a:r>
              <a:rPr lang="en-US"/>
              <a:t>© 2023 Inova. All rights reserved.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F0BDC-6E20-2A43-89F2-E40C2F080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15E175A-9817-904B-AD36-4A110DFE07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ection Header">
            <a:extLst>
              <a:ext uri="{FF2B5EF4-FFF2-40B4-BE49-F238E27FC236}">
                <a16:creationId xmlns:a16="http://schemas.microsoft.com/office/drawing/2014/main" id="{2A25CFEB-1989-B444-9820-7AA65CF7676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7200" y="400051"/>
            <a:ext cx="5638801" cy="28575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4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0ED01-CD86-DA4F-B45D-B8657F1097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E32B13-8DE4-A545-9A45-91640BAA3F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3C9A103E-C003-2A2C-A872-2E132F50C30A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573223" y="359156"/>
            <a:ext cx="1231427" cy="215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98717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252" userDrawn="1">
          <p15:clr>
            <a:srgbClr val="FBAE40"/>
          </p15:clr>
        </p15:guide>
        <p15:guide id="2" orient="horz" pos="528" userDrawn="1">
          <p15:clr>
            <a:srgbClr val="FBAE40"/>
          </p15:clr>
        </p15:guide>
        <p15:guide id="3" orient="horz" pos="1368" userDrawn="1">
          <p15:clr>
            <a:srgbClr val="FBAE40"/>
          </p15:clr>
        </p15:guide>
        <p15:guide id="4" orient="horz" pos="3960" userDrawn="1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-Col Content D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50597CB-CA4F-4942-83AE-7B105B69A021}"/>
              </a:ext>
            </a:extLst>
          </p:cNvPr>
          <p:cNvCxnSpPr>
            <a:cxnSpLocks/>
          </p:cNvCxnSpPr>
          <p:nvPr userDrawn="1"/>
        </p:nvCxnSpPr>
        <p:spPr>
          <a:xfrm>
            <a:off x="457200" y="685800"/>
            <a:ext cx="112776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54B202-C077-464C-A839-10A584DD8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algn="r"/>
            <a:r>
              <a:rPr lang="en-US"/>
              <a:t>© 2023 Inova. All rights reserved.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F0BDC-6E20-2A43-89F2-E40C2F080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15E175A-9817-904B-AD36-4A110DFE07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ection Header">
            <a:extLst>
              <a:ext uri="{FF2B5EF4-FFF2-40B4-BE49-F238E27FC236}">
                <a16:creationId xmlns:a16="http://schemas.microsoft.com/office/drawing/2014/main" id="{2A25CFEB-1989-B444-9820-7AA65CF7676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7200" y="400051"/>
            <a:ext cx="5638801" cy="28575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4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0ED01-CD86-DA4F-B45D-B8657F1097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E32B13-8DE4-A545-9A45-91640BAA3F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171700"/>
            <a:ext cx="5295900" cy="41148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ACCF2CFA-2907-8A4B-BA86-7D9B63768A4F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438900" y="2171700"/>
            <a:ext cx="5295900" cy="41148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297E2F30-BD30-CFF1-34E2-0C18FCA86032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573223" y="359156"/>
            <a:ext cx="1231427" cy="215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0143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252" userDrawn="1">
          <p15:clr>
            <a:srgbClr val="FBAE40"/>
          </p15:clr>
        </p15:guide>
        <p15:guide id="2" orient="horz" pos="528" userDrawn="1">
          <p15:clr>
            <a:srgbClr val="FBAE40"/>
          </p15:clr>
        </p15:guide>
        <p15:guide id="3" orient="horz" pos="1368" userDrawn="1">
          <p15:clr>
            <a:srgbClr val="FBAE40"/>
          </p15:clr>
        </p15:guide>
        <p15:guide id="4" orient="horz" pos="3960" userDrawn="1">
          <p15:clr>
            <a:srgbClr val="FBAE40"/>
          </p15:clr>
        </p15:guide>
        <p15:guide id="6" pos="3624" userDrawn="1">
          <p15:clr>
            <a:srgbClr val="FBAE40"/>
          </p15:clr>
        </p15:guide>
        <p15:guide id="7" pos="4056" userDrawn="1">
          <p15:clr>
            <a:srgbClr val="FBAE4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Only Dk">
    <p:bg>
      <p:bgPr>
        <a:solidFill>
          <a:srgbClr val="0E29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8B5DC49-BE7B-2D47-A7D9-3EB917314FF7}"/>
              </a:ext>
            </a:extLst>
          </p:cNvPr>
          <p:cNvCxnSpPr>
            <a:cxnSpLocks/>
          </p:cNvCxnSpPr>
          <p:nvPr userDrawn="1"/>
        </p:nvCxnSpPr>
        <p:spPr>
          <a:xfrm>
            <a:off x="457200" y="685800"/>
            <a:ext cx="112776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54B202-C077-464C-A839-10A584DD8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algn="r"/>
            <a:r>
              <a:rPr lang="en-US"/>
              <a:t>© 2023 Inova. All rights reserved.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F0BDC-6E20-2A43-89F2-E40C2F080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15E175A-9817-904B-AD36-4A110DFE07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ection Header">
            <a:extLst>
              <a:ext uri="{FF2B5EF4-FFF2-40B4-BE49-F238E27FC236}">
                <a16:creationId xmlns:a16="http://schemas.microsoft.com/office/drawing/2014/main" id="{2A25CFEB-1989-B444-9820-7AA65CF7676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7200" y="400051"/>
            <a:ext cx="5638801" cy="28575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4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0ED01-CD86-DA4F-B45D-B8657F1097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7CEF61D9-1A48-EAC7-C08A-9B9FFDFBB45C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573223" y="359156"/>
            <a:ext cx="1231427" cy="215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706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252" userDrawn="1">
          <p15:clr>
            <a:srgbClr val="FBAE40"/>
          </p15:clr>
        </p15:guide>
        <p15:guide id="2" orient="horz" pos="528" userDrawn="1">
          <p15:clr>
            <a:srgbClr val="FBAE40"/>
          </p15:clr>
        </p15:guide>
        <p15:guide id="3" orient="horz" pos="1368" userDrawn="1">
          <p15:clr>
            <a:srgbClr val="FBAE40"/>
          </p15:clr>
        </p15:guide>
        <p15:guide id="4" orient="horz" pos="3960" userDrawn="1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ign-off 1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6338F6B4-B10A-F909-5D64-66C75CB2B93D}"/>
              </a:ext>
            </a:extLst>
          </p:cNvPr>
          <p:cNvGrpSpPr/>
          <p:nvPr userDrawn="1"/>
        </p:nvGrpSpPr>
        <p:grpSpPr>
          <a:xfrm>
            <a:off x="0" y="0"/>
            <a:ext cx="12192001" cy="6858000"/>
            <a:chOff x="-1" y="0"/>
            <a:chExt cx="12192001" cy="6858000"/>
          </a:xfrm>
          <a:solidFill>
            <a:schemeClr val="accent1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A762600E-1AD8-F3C4-18A9-FB8AC2C8119B}"/>
                </a:ext>
              </a:extLst>
            </p:cNvPr>
            <p:cNvSpPr/>
            <p:nvPr userDrawn="1"/>
          </p:nvSpPr>
          <p:spPr>
            <a:xfrm>
              <a:off x="2394857" y="571499"/>
              <a:ext cx="3156857" cy="31568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2880" tIns="91440" rIns="182880" bIns="91440" rtlCol="0" anchor="t" anchorCtr="0"/>
            <a:lstStyle/>
            <a:p>
              <a:pPr algn="l">
                <a:spcAft>
                  <a:spcPts val="1000"/>
                </a:spcAft>
              </a:pPr>
              <a:endParaRPr lang="en-US" sz="2000" dirty="0">
                <a:solidFill>
                  <a:schemeClr val="tx2"/>
                </a:solidFill>
              </a:endParaRPr>
            </a:p>
          </p:txBody>
        </p:sp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B013A40A-B8C9-B23C-001C-33501756B754}"/>
                </a:ext>
              </a:extLst>
            </p:cNvPr>
            <p:cNvSpPr/>
            <p:nvPr userDrawn="1"/>
          </p:nvSpPr>
          <p:spPr>
            <a:xfrm>
              <a:off x="-1" y="0"/>
              <a:ext cx="2741614" cy="1251858"/>
            </a:xfrm>
            <a:custGeom>
              <a:avLst/>
              <a:gdLst>
                <a:gd name="connsiteX0" fmla="*/ 0 w 2741614"/>
                <a:gd name="connsiteY0" fmla="*/ 0 h 1251858"/>
                <a:gd name="connsiteX1" fmla="*/ 2741614 w 2741614"/>
                <a:gd name="connsiteY1" fmla="*/ 0 h 1251858"/>
                <a:gd name="connsiteX2" fmla="*/ 2704895 w 2741614"/>
                <a:gd name="connsiteY2" fmla="*/ 142805 h 1251858"/>
                <a:gd name="connsiteX3" fmla="*/ 1197429 w 2741614"/>
                <a:gd name="connsiteY3" fmla="*/ 1251858 h 1251858"/>
                <a:gd name="connsiteX4" fmla="*/ 68002 w 2741614"/>
                <a:gd name="connsiteY4" fmla="*/ 776078 h 1251858"/>
                <a:gd name="connsiteX5" fmla="*/ 0 w 2741614"/>
                <a:gd name="connsiteY5" fmla="*/ 700808 h 1251858"/>
                <a:gd name="connsiteX6" fmla="*/ 0 w 2741614"/>
                <a:gd name="connsiteY6" fmla="*/ 0 h 1251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741614" h="1251858">
                  <a:moveTo>
                    <a:pt x="0" y="0"/>
                  </a:moveTo>
                  <a:lnTo>
                    <a:pt x="2741614" y="0"/>
                  </a:lnTo>
                  <a:lnTo>
                    <a:pt x="2704895" y="142805"/>
                  </a:lnTo>
                  <a:cubicBezTo>
                    <a:pt x="2505048" y="785334"/>
                    <a:pt x="1905719" y="1251858"/>
                    <a:pt x="1197429" y="1251858"/>
                  </a:cubicBezTo>
                  <a:cubicBezTo>
                    <a:pt x="754748" y="1251858"/>
                    <a:pt x="354629" y="1069622"/>
                    <a:pt x="68002" y="776078"/>
                  </a:cubicBezTo>
                  <a:lnTo>
                    <a:pt x="0" y="70080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82880" tIns="91440" rIns="182880" bIns="91440" rtlCol="0" anchor="t" anchorCtr="0">
              <a:noAutofit/>
            </a:bodyPr>
            <a:lstStyle/>
            <a:p>
              <a:pPr algn="l">
                <a:spcAft>
                  <a:spcPts val="1000"/>
                </a:spcAft>
              </a:pPr>
              <a:endParaRPr lang="en-US" sz="2000">
                <a:solidFill>
                  <a:schemeClr val="tx2"/>
                </a:solidFill>
              </a:endParaRPr>
            </a:p>
          </p:txBody>
        </p:sp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D45815FA-5AF2-2895-590B-1E9342195D23}"/>
                </a:ext>
              </a:extLst>
            </p:cNvPr>
            <p:cNvSpPr/>
            <p:nvPr userDrawn="1"/>
          </p:nvSpPr>
          <p:spPr>
            <a:xfrm>
              <a:off x="8795656" y="4373706"/>
              <a:ext cx="3396344" cy="2484294"/>
            </a:xfrm>
            <a:custGeom>
              <a:avLst/>
              <a:gdLst>
                <a:gd name="connsiteX0" fmla="*/ 1736936 w 3396344"/>
                <a:gd name="connsiteY0" fmla="*/ 0 h 2484294"/>
                <a:gd name="connsiteX1" fmla="*/ 3395783 w 3396344"/>
                <a:gd name="connsiteY1" fmla="*/ 1220424 h 2484294"/>
                <a:gd name="connsiteX2" fmla="*/ 3396344 w 3396344"/>
                <a:gd name="connsiteY2" fmla="*/ 1222606 h 2484294"/>
                <a:gd name="connsiteX3" fmla="*/ 3396344 w 3396344"/>
                <a:gd name="connsiteY3" fmla="*/ 2251266 h 2484294"/>
                <a:gd name="connsiteX4" fmla="*/ 3395783 w 3396344"/>
                <a:gd name="connsiteY4" fmla="*/ 2253448 h 2484294"/>
                <a:gd name="connsiteX5" fmla="*/ 3337375 w 3396344"/>
                <a:gd name="connsiteY5" fmla="*/ 2413030 h 2484294"/>
                <a:gd name="connsiteX6" fmla="*/ 3303045 w 3396344"/>
                <a:gd name="connsiteY6" fmla="*/ 2484294 h 2484294"/>
                <a:gd name="connsiteX7" fmla="*/ 170827 w 3396344"/>
                <a:gd name="connsiteY7" fmla="*/ 2484294 h 2484294"/>
                <a:gd name="connsiteX8" fmla="*/ 136497 w 3396344"/>
                <a:gd name="connsiteY8" fmla="*/ 2413030 h 2484294"/>
                <a:gd name="connsiteX9" fmla="*/ 0 w 3396344"/>
                <a:gd name="connsiteY9" fmla="*/ 1736936 h 2484294"/>
                <a:gd name="connsiteX10" fmla="*/ 1736936 w 3396344"/>
                <a:gd name="connsiteY10" fmla="*/ 0 h 24842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96344" h="2484294">
                  <a:moveTo>
                    <a:pt x="1736936" y="0"/>
                  </a:moveTo>
                  <a:cubicBezTo>
                    <a:pt x="2516353" y="0"/>
                    <a:pt x="3175867" y="513373"/>
                    <a:pt x="3395783" y="1220424"/>
                  </a:cubicBezTo>
                  <a:lnTo>
                    <a:pt x="3396344" y="1222606"/>
                  </a:lnTo>
                  <a:lnTo>
                    <a:pt x="3396344" y="2251266"/>
                  </a:lnTo>
                  <a:lnTo>
                    <a:pt x="3395783" y="2253448"/>
                  </a:lnTo>
                  <a:cubicBezTo>
                    <a:pt x="3378866" y="2307837"/>
                    <a:pt x="3359348" y="2361079"/>
                    <a:pt x="3337375" y="2413030"/>
                  </a:cubicBezTo>
                  <a:lnTo>
                    <a:pt x="3303045" y="2484294"/>
                  </a:lnTo>
                  <a:lnTo>
                    <a:pt x="170827" y="2484294"/>
                  </a:lnTo>
                  <a:lnTo>
                    <a:pt x="136497" y="2413030"/>
                  </a:lnTo>
                  <a:cubicBezTo>
                    <a:pt x="48603" y="2205226"/>
                    <a:pt x="0" y="1976757"/>
                    <a:pt x="0" y="1736936"/>
                  </a:cubicBezTo>
                  <a:cubicBezTo>
                    <a:pt x="0" y="777653"/>
                    <a:pt x="777653" y="0"/>
                    <a:pt x="1736936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82880" tIns="91440" rIns="182880" bIns="91440" rtlCol="0" anchor="t" anchorCtr="0">
              <a:noAutofit/>
            </a:bodyPr>
            <a:lstStyle/>
            <a:p>
              <a:pPr algn="l">
                <a:spcAft>
                  <a:spcPts val="1000"/>
                </a:spcAft>
              </a:pPr>
              <a:endParaRPr lang="en-US" sz="2000">
                <a:solidFill>
                  <a:schemeClr val="tx2"/>
                </a:solidFill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B4AEB01A-BB9B-0416-8A51-52EE6B85F9DE}"/>
                </a:ext>
              </a:extLst>
            </p:cNvPr>
            <p:cNvSpPr/>
            <p:nvPr userDrawn="1"/>
          </p:nvSpPr>
          <p:spPr>
            <a:xfrm>
              <a:off x="6020962" y="0"/>
              <a:ext cx="4380338" cy="5450027"/>
            </a:xfrm>
            <a:custGeom>
              <a:avLst/>
              <a:gdLst>
                <a:gd name="connsiteX0" fmla="*/ 1511846 w 4380338"/>
                <a:gd name="connsiteY0" fmla="*/ 0 h 5450027"/>
                <a:gd name="connsiteX1" fmla="*/ 4188582 w 4380338"/>
                <a:gd name="connsiteY1" fmla="*/ 0 h 5450027"/>
                <a:gd name="connsiteX2" fmla="*/ 4255329 w 4380338"/>
                <a:gd name="connsiteY2" fmla="*/ 237195 h 5450027"/>
                <a:gd name="connsiteX3" fmla="*/ 3952582 w 4380338"/>
                <a:gd name="connsiteY3" fmla="*/ 3103449 h 5450027"/>
                <a:gd name="connsiteX4" fmla="*/ 627737 w 4380338"/>
                <a:gd name="connsiteY4" fmla="*/ 5450027 h 5450027"/>
                <a:gd name="connsiteX5" fmla="*/ 427757 w 4380338"/>
                <a:gd name="connsiteY5" fmla="*/ 1385423 h 5450027"/>
                <a:gd name="connsiteX6" fmla="*/ 427756 w 4380338"/>
                <a:gd name="connsiteY6" fmla="*/ 1385423 h 5450027"/>
                <a:gd name="connsiteX7" fmla="*/ 1402668 w 4380338"/>
                <a:gd name="connsiteY7" fmla="*/ 91857 h 5450027"/>
                <a:gd name="connsiteX8" fmla="*/ 1511846 w 4380338"/>
                <a:gd name="connsiteY8" fmla="*/ 0 h 5450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380338" h="5450027">
                  <a:moveTo>
                    <a:pt x="1511846" y="0"/>
                  </a:moveTo>
                  <a:lnTo>
                    <a:pt x="4188582" y="0"/>
                  </a:lnTo>
                  <a:lnTo>
                    <a:pt x="4255329" y="237195"/>
                  </a:lnTo>
                  <a:cubicBezTo>
                    <a:pt x="4486008" y="1165297"/>
                    <a:pt x="4404359" y="2176523"/>
                    <a:pt x="3952582" y="3103449"/>
                  </a:cubicBezTo>
                  <a:cubicBezTo>
                    <a:pt x="3295414" y="4451706"/>
                    <a:pt x="2015330" y="5293008"/>
                    <a:pt x="627737" y="5450027"/>
                  </a:cubicBezTo>
                  <a:cubicBezTo>
                    <a:pt x="-103422" y="4260290"/>
                    <a:pt x="-229374" y="2733681"/>
                    <a:pt x="427757" y="1385423"/>
                  </a:cubicBezTo>
                  <a:lnTo>
                    <a:pt x="427756" y="1385423"/>
                  </a:lnTo>
                  <a:cubicBezTo>
                    <a:pt x="674181" y="879827"/>
                    <a:pt x="1008213" y="445521"/>
                    <a:pt x="1402668" y="91857"/>
                  </a:cubicBezTo>
                  <a:lnTo>
                    <a:pt x="1511846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82880" tIns="91440" rIns="182880" bIns="91440" rtlCol="0" anchor="t" anchorCtr="0">
              <a:noAutofit/>
            </a:bodyPr>
            <a:lstStyle/>
            <a:p>
              <a:pPr algn="l">
                <a:spcAft>
                  <a:spcPts val="1000"/>
                </a:spcAft>
              </a:pPr>
              <a:endParaRPr lang="en-US" sz="2000">
                <a:solidFill>
                  <a:schemeClr val="tx2"/>
                </a:solidFill>
              </a:endParaRPr>
            </a:p>
          </p:txBody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9C051387-01AA-A72C-3C05-07D870AC4614}"/>
                </a:ext>
              </a:extLst>
            </p:cNvPr>
            <p:cNvSpPr/>
            <p:nvPr userDrawn="1"/>
          </p:nvSpPr>
          <p:spPr>
            <a:xfrm>
              <a:off x="-1" y="3924580"/>
              <a:ext cx="5149166" cy="2933420"/>
            </a:xfrm>
            <a:custGeom>
              <a:avLst/>
              <a:gdLst>
                <a:gd name="connsiteX0" fmla="*/ 1994699 w 5149166"/>
                <a:gd name="connsiteY0" fmla="*/ 1384 h 2933420"/>
                <a:gd name="connsiteX1" fmla="*/ 5149166 w 5149166"/>
                <a:gd name="connsiteY1" fmla="*/ 1501678 h 2933420"/>
                <a:gd name="connsiteX2" fmla="*/ 3902104 w 5149166"/>
                <a:gd name="connsiteY2" fmla="*/ 2921591 h 2933420"/>
                <a:gd name="connsiteX3" fmla="*/ 3883744 w 5149166"/>
                <a:gd name="connsiteY3" fmla="*/ 2933420 h 2933420"/>
                <a:gd name="connsiteX4" fmla="*/ 0 w 5149166"/>
                <a:gd name="connsiteY4" fmla="*/ 2933420 h 2933420"/>
                <a:gd name="connsiteX5" fmla="*/ 0 w 5149166"/>
                <a:gd name="connsiteY5" fmla="*/ 619208 h 2933420"/>
                <a:gd name="connsiteX6" fmla="*/ 108635 w 5149166"/>
                <a:gd name="connsiteY6" fmla="*/ 549215 h 2933420"/>
                <a:gd name="connsiteX7" fmla="*/ 1740085 w 5149166"/>
                <a:gd name="connsiteY7" fmla="*/ 16510 h 2933420"/>
                <a:gd name="connsiteX8" fmla="*/ 1994699 w 5149166"/>
                <a:gd name="connsiteY8" fmla="*/ 1384 h 29334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149166" h="2933420">
                  <a:moveTo>
                    <a:pt x="1994699" y="1384"/>
                  </a:moveTo>
                  <a:cubicBezTo>
                    <a:pt x="3260931" y="-32426"/>
                    <a:pt x="4417582" y="555199"/>
                    <a:pt x="5149166" y="1501678"/>
                  </a:cubicBezTo>
                  <a:cubicBezTo>
                    <a:pt x="4857727" y="2069228"/>
                    <a:pt x="4428782" y="2558497"/>
                    <a:pt x="3902104" y="2921591"/>
                  </a:cubicBezTo>
                  <a:lnTo>
                    <a:pt x="3883744" y="2933420"/>
                  </a:lnTo>
                  <a:lnTo>
                    <a:pt x="0" y="2933420"/>
                  </a:lnTo>
                  <a:lnTo>
                    <a:pt x="0" y="619208"/>
                  </a:lnTo>
                  <a:lnTo>
                    <a:pt x="108635" y="549215"/>
                  </a:lnTo>
                  <a:cubicBezTo>
                    <a:pt x="590313" y="259764"/>
                    <a:pt x="1143012" y="71500"/>
                    <a:pt x="1740085" y="16510"/>
                  </a:cubicBezTo>
                  <a:cubicBezTo>
                    <a:pt x="1825381" y="8654"/>
                    <a:pt x="1910284" y="3638"/>
                    <a:pt x="1994699" y="1384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82880" tIns="91440" rIns="182880" bIns="91440" rtlCol="0" anchor="t" anchorCtr="0">
              <a:noAutofit/>
            </a:bodyPr>
            <a:lstStyle/>
            <a:p>
              <a:pPr algn="l">
                <a:spcAft>
                  <a:spcPts val="1000"/>
                </a:spcAft>
              </a:pPr>
              <a:endParaRPr lang="en-US" sz="2000">
                <a:solidFill>
                  <a:schemeClr val="tx2"/>
                </a:solidFill>
              </a:endParaRPr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941204FD-ED9C-A8A8-506D-BFCFC8AEC954}"/>
                </a:ext>
              </a:extLst>
            </p:cNvPr>
            <p:cNvSpPr/>
            <p:nvPr userDrawn="1"/>
          </p:nvSpPr>
          <p:spPr>
            <a:xfrm>
              <a:off x="11009460" y="2"/>
              <a:ext cx="1182540" cy="1559683"/>
            </a:xfrm>
            <a:custGeom>
              <a:avLst/>
              <a:gdLst>
                <a:gd name="connsiteX0" fmla="*/ 0 w 1182540"/>
                <a:gd name="connsiteY0" fmla="*/ 0 h 1559683"/>
                <a:gd name="connsiteX1" fmla="*/ 1182540 w 1182540"/>
                <a:gd name="connsiteY1" fmla="*/ 0 h 1559683"/>
                <a:gd name="connsiteX2" fmla="*/ 1182540 w 1182540"/>
                <a:gd name="connsiteY2" fmla="*/ 1559683 h 1559683"/>
                <a:gd name="connsiteX3" fmla="*/ 1078040 w 1182540"/>
                <a:gd name="connsiteY3" fmla="*/ 1473562 h 1559683"/>
                <a:gd name="connsiteX4" fmla="*/ 514244 w 1182540"/>
                <a:gd name="connsiteY4" fmla="*/ 870252 h 1559683"/>
                <a:gd name="connsiteX5" fmla="*/ 77292 w 1182540"/>
                <a:gd name="connsiteY5" fmla="*/ 169584 h 1559683"/>
                <a:gd name="connsiteX6" fmla="*/ 0 w 1182540"/>
                <a:gd name="connsiteY6" fmla="*/ 0 h 15596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82540" h="1559683">
                  <a:moveTo>
                    <a:pt x="0" y="0"/>
                  </a:moveTo>
                  <a:lnTo>
                    <a:pt x="1182540" y="0"/>
                  </a:lnTo>
                  <a:lnTo>
                    <a:pt x="1182540" y="1559683"/>
                  </a:lnTo>
                  <a:lnTo>
                    <a:pt x="1078040" y="1473562"/>
                  </a:lnTo>
                  <a:cubicBezTo>
                    <a:pt x="874584" y="1294606"/>
                    <a:pt x="685464" y="1093348"/>
                    <a:pt x="514244" y="870252"/>
                  </a:cubicBezTo>
                  <a:cubicBezTo>
                    <a:pt x="343026" y="647150"/>
                    <a:pt x="197533" y="412407"/>
                    <a:pt x="77292" y="169584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82880" tIns="91440" rIns="182880" bIns="91440" rtlCol="0" anchor="t" anchorCtr="0">
              <a:noAutofit/>
            </a:bodyPr>
            <a:lstStyle/>
            <a:p>
              <a:pPr algn="l">
                <a:spcAft>
                  <a:spcPts val="1000"/>
                </a:spcAft>
              </a:pPr>
              <a:endParaRPr lang="en-US" sz="2000">
                <a:solidFill>
                  <a:schemeClr val="tx2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71B61D5-7162-7845-9117-1143F9DBD8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171700"/>
            <a:ext cx="11277600" cy="2788920"/>
          </a:xfrm>
        </p:spPr>
        <p:txBody>
          <a:bodyPr anchor="ctr" anchorCtr="0"/>
          <a:lstStyle>
            <a:lvl1pPr algn="ctr">
              <a:lnSpc>
                <a:spcPct val="85000"/>
              </a:lnSpc>
              <a:defRPr sz="10000" b="0" i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DA6999D6-2C73-1E6F-C0C1-EAB5A7F97FB4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149165" y="6048670"/>
            <a:ext cx="2014599" cy="35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266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1368" userDrawn="1">
          <p15:clr>
            <a:srgbClr val="FBAE4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gn-off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1B61D5-7162-7845-9117-1143F9DBD8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171700"/>
            <a:ext cx="11277600" cy="2788920"/>
          </a:xfrm>
        </p:spPr>
        <p:txBody>
          <a:bodyPr anchor="ctr" anchorCtr="0"/>
          <a:lstStyle>
            <a:lvl1pPr algn="ctr">
              <a:lnSpc>
                <a:spcPct val="85000"/>
              </a:lnSpc>
              <a:defRPr sz="10000" b="0" i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887595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1368" userDrawn="1">
          <p15:clr>
            <a:srgbClr val="FBAE4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og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F54A574D-31CB-B929-FC69-F030FF3E3BFA}"/>
              </a:ext>
            </a:extLst>
          </p:cNvPr>
          <p:cNvGrpSpPr/>
          <p:nvPr userDrawn="1"/>
        </p:nvGrpSpPr>
        <p:grpSpPr>
          <a:xfrm>
            <a:off x="0" y="0"/>
            <a:ext cx="12192001" cy="6858000"/>
            <a:chOff x="-1" y="0"/>
            <a:chExt cx="12192001" cy="6858000"/>
          </a:xfrm>
          <a:solidFill>
            <a:schemeClr val="accent1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F20FBB59-2CCD-25D8-F792-DCFDF5DFDBE7}"/>
                </a:ext>
              </a:extLst>
            </p:cNvPr>
            <p:cNvSpPr/>
            <p:nvPr userDrawn="1"/>
          </p:nvSpPr>
          <p:spPr>
            <a:xfrm>
              <a:off x="2394857" y="571499"/>
              <a:ext cx="3156857" cy="31568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2880" tIns="91440" rIns="182880" bIns="91440" rtlCol="0" anchor="t" anchorCtr="0"/>
            <a:lstStyle/>
            <a:p>
              <a:pPr algn="l">
                <a:spcAft>
                  <a:spcPts val="1000"/>
                </a:spcAft>
              </a:pPr>
              <a:endParaRPr lang="en-US" sz="2000" dirty="0">
                <a:solidFill>
                  <a:schemeClr val="tx2"/>
                </a:solidFill>
              </a:endParaRPr>
            </a:p>
          </p:txBody>
        </p:sp>
        <p:sp>
          <p:nvSpPr>
            <p:cNvPr id="5" name="Freeform 4">
              <a:extLst>
                <a:ext uri="{FF2B5EF4-FFF2-40B4-BE49-F238E27FC236}">
                  <a16:creationId xmlns:a16="http://schemas.microsoft.com/office/drawing/2014/main" id="{0A769AF8-23D2-199F-515A-C9C2F2D89413}"/>
                </a:ext>
              </a:extLst>
            </p:cNvPr>
            <p:cNvSpPr/>
            <p:nvPr userDrawn="1"/>
          </p:nvSpPr>
          <p:spPr>
            <a:xfrm>
              <a:off x="-1" y="0"/>
              <a:ext cx="2741614" cy="1251858"/>
            </a:xfrm>
            <a:custGeom>
              <a:avLst/>
              <a:gdLst>
                <a:gd name="connsiteX0" fmla="*/ 0 w 2741614"/>
                <a:gd name="connsiteY0" fmla="*/ 0 h 1251858"/>
                <a:gd name="connsiteX1" fmla="*/ 2741614 w 2741614"/>
                <a:gd name="connsiteY1" fmla="*/ 0 h 1251858"/>
                <a:gd name="connsiteX2" fmla="*/ 2704895 w 2741614"/>
                <a:gd name="connsiteY2" fmla="*/ 142805 h 1251858"/>
                <a:gd name="connsiteX3" fmla="*/ 1197429 w 2741614"/>
                <a:gd name="connsiteY3" fmla="*/ 1251858 h 1251858"/>
                <a:gd name="connsiteX4" fmla="*/ 68002 w 2741614"/>
                <a:gd name="connsiteY4" fmla="*/ 776078 h 1251858"/>
                <a:gd name="connsiteX5" fmla="*/ 0 w 2741614"/>
                <a:gd name="connsiteY5" fmla="*/ 700808 h 1251858"/>
                <a:gd name="connsiteX6" fmla="*/ 0 w 2741614"/>
                <a:gd name="connsiteY6" fmla="*/ 0 h 1251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741614" h="1251858">
                  <a:moveTo>
                    <a:pt x="0" y="0"/>
                  </a:moveTo>
                  <a:lnTo>
                    <a:pt x="2741614" y="0"/>
                  </a:lnTo>
                  <a:lnTo>
                    <a:pt x="2704895" y="142805"/>
                  </a:lnTo>
                  <a:cubicBezTo>
                    <a:pt x="2505048" y="785334"/>
                    <a:pt x="1905719" y="1251858"/>
                    <a:pt x="1197429" y="1251858"/>
                  </a:cubicBezTo>
                  <a:cubicBezTo>
                    <a:pt x="754748" y="1251858"/>
                    <a:pt x="354629" y="1069622"/>
                    <a:pt x="68002" y="776078"/>
                  </a:cubicBezTo>
                  <a:lnTo>
                    <a:pt x="0" y="70080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82880" tIns="91440" rIns="182880" bIns="91440" rtlCol="0" anchor="t" anchorCtr="0">
              <a:noAutofit/>
            </a:bodyPr>
            <a:lstStyle/>
            <a:p>
              <a:pPr algn="l">
                <a:spcAft>
                  <a:spcPts val="1000"/>
                </a:spcAft>
              </a:pPr>
              <a:endParaRPr lang="en-US" sz="2000">
                <a:solidFill>
                  <a:schemeClr val="tx2"/>
                </a:solidFill>
              </a:endParaRPr>
            </a:p>
          </p:txBody>
        </p:sp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08CDB4DA-7A9F-E7A5-0129-5324398414BC}"/>
                </a:ext>
              </a:extLst>
            </p:cNvPr>
            <p:cNvSpPr/>
            <p:nvPr userDrawn="1"/>
          </p:nvSpPr>
          <p:spPr>
            <a:xfrm>
              <a:off x="8795656" y="4373706"/>
              <a:ext cx="3396344" cy="2484294"/>
            </a:xfrm>
            <a:custGeom>
              <a:avLst/>
              <a:gdLst>
                <a:gd name="connsiteX0" fmla="*/ 1736936 w 3396344"/>
                <a:gd name="connsiteY0" fmla="*/ 0 h 2484294"/>
                <a:gd name="connsiteX1" fmla="*/ 3395783 w 3396344"/>
                <a:gd name="connsiteY1" fmla="*/ 1220424 h 2484294"/>
                <a:gd name="connsiteX2" fmla="*/ 3396344 w 3396344"/>
                <a:gd name="connsiteY2" fmla="*/ 1222606 h 2484294"/>
                <a:gd name="connsiteX3" fmla="*/ 3396344 w 3396344"/>
                <a:gd name="connsiteY3" fmla="*/ 2251266 h 2484294"/>
                <a:gd name="connsiteX4" fmla="*/ 3395783 w 3396344"/>
                <a:gd name="connsiteY4" fmla="*/ 2253448 h 2484294"/>
                <a:gd name="connsiteX5" fmla="*/ 3337375 w 3396344"/>
                <a:gd name="connsiteY5" fmla="*/ 2413030 h 2484294"/>
                <a:gd name="connsiteX6" fmla="*/ 3303045 w 3396344"/>
                <a:gd name="connsiteY6" fmla="*/ 2484294 h 2484294"/>
                <a:gd name="connsiteX7" fmla="*/ 170827 w 3396344"/>
                <a:gd name="connsiteY7" fmla="*/ 2484294 h 2484294"/>
                <a:gd name="connsiteX8" fmla="*/ 136497 w 3396344"/>
                <a:gd name="connsiteY8" fmla="*/ 2413030 h 2484294"/>
                <a:gd name="connsiteX9" fmla="*/ 0 w 3396344"/>
                <a:gd name="connsiteY9" fmla="*/ 1736936 h 2484294"/>
                <a:gd name="connsiteX10" fmla="*/ 1736936 w 3396344"/>
                <a:gd name="connsiteY10" fmla="*/ 0 h 24842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96344" h="2484294">
                  <a:moveTo>
                    <a:pt x="1736936" y="0"/>
                  </a:moveTo>
                  <a:cubicBezTo>
                    <a:pt x="2516353" y="0"/>
                    <a:pt x="3175867" y="513373"/>
                    <a:pt x="3395783" y="1220424"/>
                  </a:cubicBezTo>
                  <a:lnTo>
                    <a:pt x="3396344" y="1222606"/>
                  </a:lnTo>
                  <a:lnTo>
                    <a:pt x="3396344" y="2251266"/>
                  </a:lnTo>
                  <a:lnTo>
                    <a:pt x="3395783" y="2253448"/>
                  </a:lnTo>
                  <a:cubicBezTo>
                    <a:pt x="3378866" y="2307837"/>
                    <a:pt x="3359348" y="2361079"/>
                    <a:pt x="3337375" y="2413030"/>
                  </a:cubicBezTo>
                  <a:lnTo>
                    <a:pt x="3303045" y="2484294"/>
                  </a:lnTo>
                  <a:lnTo>
                    <a:pt x="170827" y="2484294"/>
                  </a:lnTo>
                  <a:lnTo>
                    <a:pt x="136497" y="2413030"/>
                  </a:lnTo>
                  <a:cubicBezTo>
                    <a:pt x="48603" y="2205226"/>
                    <a:pt x="0" y="1976757"/>
                    <a:pt x="0" y="1736936"/>
                  </a:cubicBezTo>
                  <a:cubicBezTo>
                    <a:pt x="0" y="777653"/>
                    <a:pt x="777653" y="0"/>
                    <a:pt x="1736936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82880" tIns="91440" rIns="182880" bIns="91440" rtlCol="0" anchor="t" anchorCtr="0">
              <a:noAutofit/>
            </a:bodyPr>
            <a:lstStyle/>
            <a:p>
              <a:pPr algn="l">
                <a:spcAft>
                  <a:spcPts val="1000"/>
                </a:spcAft>
              </a:pPr>
              <a:endParaRPr lang="en-US" sz="2000">
                <a:solidFill>
                  <a:schemeClr val="tx2"/>
                </a:solidFill>
              </a:endParaRPr>
            </a:p>
          </p:txBody>
        </p:sp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64E64DD6-C041-4F01-1387-9CBAFA862EA4}"/>
                </a:ext>
              </a:extLst>
            </p:cNvPr>
            <p:cNvSpPr/>
            <p:nvPr userDrawn="1"/>
          </p:nvSpPr>
          <p:spPr>
            <a:xfrm>
              <a:off x="6020962" y="0"/>
              <a:ext cx="4380338" cy="5450027"/>
            </a:xfrm>
            <a:custGeom>
              <a:avLst/>
              <a:gdLst>
                <a:gd name="connsiteX0" fmla="*/ 1511846 w 4380338"/>
                <a:gd name="connsiteY0" fmla="*/ 0 h 5450027"/>
                <a:gd name="connsiteX1" fmla="*/ 4188582 w 4380338"/>
                <a:gd name="connsiteY1" fmla="*/ 0 h 5450027"/>
                <a:gd name="connsiteX2" fmla="*/ 4255329 w 4380338"/>
                <a:gd name="connsiteY2" fmla="*/ 237195 h 5450027"/>
                <a:gd name="connsiteX3" fmla="*/ 3952582 w 4380338"/>
                <a:gd name="connsiteY3" fmla="*/ 3103449 h 5450027"/>
                <a:gd name="connsiteX4" fmla="*/ 627737 w 4380338"/>
                <a:gd name="connsiteY4" fmla="*/ 5450027 h 5450027"/>
                <a:gd name="connsiteX5" fmla="*/ 427757 w 4380338"/>
                <a:gd name="connsiteY5" fmla="*/ 1385423 h 5450027"/>
                <a:gd name="connsiteX6" fmla="*/ 427756 w 4380338"/>
                <a:gd name="connsiteY6" fmla="*/ 1385423 h 5450027"/>
                <a:gd name="connsiteX7" fmla="*/ 1402668 w 4380338"/>
                <a:gd name="connsiteY7" fmla="*/ 91857 h 5450027"/>
                <a:gd name="connsiteX8" fmla="*/ 1511846 w 4380338"/>
                <a:gd name="connsiteY8" fmla="*/ 0 h 5450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380338" h="5450027">
                  <a:moveTo>
                    <a:pt x="1511846" y="0"/>
                  </a:moveTo>
                  <a:lnTo>
                    <a:pt x="4188582" y="0"/>
                  </a:lnTo>
                  <a:lnTo>
                    <a:pt x="4255329" y="237195"/>
                  </a:lnTo>
                  <a:cubicBezTo>
                    <a:pt x="4486008" y="1165297"/>
                    <a:pt x="4404359" y="2176523"/>
                    <a:pt x="3952582" y="3103449"/>
                  </a:cubicBezTo>
                  <a:cubicBezTo>
                    <a:pt x="3295414" y="4451706"/>
                    <a:pt x="2015330" y="5293008"/>
                    <a:pt x="627737" y="5450027"/>
                  </a:cubicBezTo>
                  <a:cubicBezTo>
                    <a:pt x="-103422" y="4260290"/>
                    <a:pt x="-229374" y="2733681"/>
                    <a:pt x="427757" y="1385423"/>
                  </a:cubicBezTo>
                  <a:lnTo>
                    <a:pt x="427756" y="1385423"/>
                  </a:lnTo>
                  <a:cubicBezTo>
                    <a:pt x="674181" y="879827"/>
                    <a:pt x="1008213" y="445521"/>
                    <a:pt x="1402668" y="91857"/>
                  </a:cubicBezTo>
                  <a:lnTo>
                    <a:pt x="1511846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82880" tIns="91440" rIns="182880" bIns="91440" rtlCol="0" anchor="t" anchorCtr="0">
              <a:noAutofit/>
            </a:bodyPr>
            <a:lstStyle/>
            <a:p>
              <a:pPr algn="l">
                <a:spcAft>
                  <a:spcPts val="1000"/>
                </a:spcAft>
              </a:pPr>
              <a:endParaRPr lang="en-US" sz="2000">
                <a:solidFill>
                  <a:schemeClr val="tx2"/>
                </a:solidFill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A04CF53C-E3A5-70CB-287B-84788154C8D1}"/>
                </a:ext>
              </a:extLst>
            </p:cNvPr>
            <p:cNvSpPr/>
            <p:nvPr userDrawn="1"/>
          </p:nvSpPr>
          <p:spPr>
            <a:xfrm>
              <a:off x="-1" y="3924580"/>
              <a:ext cx="5149166" cy="2933420"/>
            </a:xfrm>
            <a:custGeom>
              <a:avLst/>
              <a:gdLst>
                <a:gd name="connsiteX0" fmla="*/ 1994699 w 5149166"/>
                <a:gd name="connsiteY0" fmla="*/ 1384 h 2933420"/>
                <a:gd name="connsiteX1" fmla="*/ 5149166 w 5149166"/>
                <a:gd name="connsiteY1" fmla="*/ 1501678 h 2933420"/>
                <a:gd name="connsiteX2" fmla="*/ 3902104 w 5149166"/>
                <a:gd name="connsiteY2" fmla="*/ 2921591 h 2933420"/>
                <a:gd name="connsiteX3" fmla="*/ 3883744 w 5149166"/>
                <a:gd name="connsiteY3" fmla="*/ 2933420 h 2933420"/>
                <a:gd name="connsiteX4" fmla="*/ 0 w 5149166"/>
                <a:gd name="connsiteY4" fmla="*/ 2933420 h 2933420"/>
                <a:gd name="connsiteX5" fmla="*/ 0 w 5149166"/>
                <a:gd name="connsiteY5" fmla="*/ 619208 h 2933420"/>
                <a:gd name="connsiteX6" fmla="*/ 108635 w 5149166"/>
                <a:gd name="connsiteY6" fmla="*/ 549215 h 2933420"/>
                <a:gd name="connsiteX7" fmla="*/ 1740085 w 5149166"/>
                <a:gd name="connsiteY7" fmla="*/ 16510 h 2933420"/>
                <a:gd name="connsiteX8" fmla="*/ 1994699 w 5149166"/>
                <a:gd name="connsiteY8" fmla="*/ 1384 h 29334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149166" h="2933420">
                  <a:moveTo>
                    <a:pt x="1994699" y="1384"/>
                  </a:moveTo>
                  <a:cubicBezTo>
                    <a:pt x="3260931" y="-32426"/>
                    <a:pt x="4417582" y="555199"/>
                    <a:pt x="5149166" y="1501678"/>
                  </a:cubicBezTo>
                  <a:cubicBezTo>
                    <a:pt x="4857727" y="2069228"/>
                    <a:pt x="4428782" y="2558497"/>
                    <a:pt x="3902104" y="2921591"/>
                  </a:cubicBezTo>
                  <a:lnTo>
                    <a:pt x="3883744" y="2933420"/>
                  </a:lnTo>
                  <a:lnTo>
                    <a:pt x="0" y="2933420"/>
                  </a:lnTo>
                  <a:lnTo>
                    <a:pt x="0" y="619208"/>
                  </a:lnTo>
                  <a:lnTo>
                    <a:pt x="108635" y="549215"/>
                  </a:lnTo>
                  <a:cubicBezTo>
                    <a:pt x="590313" y="259764"/>
                    <a:pt x="1143012" y="71500"/>
                    <a:pt x="1740085" y="16510"/>
                  </a:cubicBezTo>
                  <a:cubicBezTo>
                    <a:pt x="1825381" y="8654"/>
                    <a:pt x="1910284" y="3638"/>
                    <a:pt x="1994699" y="1384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82880" tIns="91440" rIns="182880" bIns="91440" rtlCol="0" anchor="t" anchorCtr="0">
              <a:noAutofit/>
            </a:bodyPr>
            <a:lstStyle/>
            <a:p>
              <a:pPr algn="l">
                <a:spcAft>
                  <a:spcPts val="1000"/>
                </a:spcAft>
              </a:pPr>
              <a:endParaRPr lang="en-US" sz="2000">
                <a:solidFill>
                  <a:schemeClr val="tx2"/>
                </a:solidFill>
              </a:endParaRPr>
            </a:p>
          </p:txBody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B015254D-7EB7-DFAB-87EA-DEC74EA4E9B0}"/>
                </a:ext>
              </a:extLst>
            </p:cNvPr>
            <p:cNvSpPr/>
            <p:nvPr userDrawn="1"/>
          </p:nvSpPr>
          <p:spPr>
            <a:xfrm>
              <a:off x="11009460" y="2"/>
              <a:ext cx="1182540" cy="1559683"/>
            </a:xfrm>
            <a:custGeom>
              <a:avLst/>
              <a:gdLst>
                <a:gd name="connsiteX0" fmla="*/ 0 w 1182540"/>
                <a:gd name="connsiteY0" fmla="*/ 0 h 1559683"/>
                <a:gd name="connsiteX1" fmla="*/ 1182540 w 1182540"/>
                <a:gd name="connsiteY1" fmla="*/ 0 h 1559683"/>
                <a:gd name="connsiteX2" fmla="*/ 1182540 w 1182540"/>
                <a:gd name="connsiteY2" fmla="*/ 1559683 h 1559683"/>
                <a:gd name="connsiteX3" fmla="*/ 1078040 w 1182540"/>
                <a:gd name="connsiteY3" fmla="*/ 1473562 h 1559683"/>
                <a:gd name="connsiteX4" fmla="*/ 514244 w 1182540"/>
                <a:gd name="connsiteY4" fmla="*/ 870252 h 1559683"/>
                <a:gd name="connsiteX5" fmla="*/ 77292 w 1182540"/>
                <a:gd name="connsiteY5" fmla="*/ 169584 h 1559683"/>
                <a:gd name="connsiteX6" fmla="*/ 0 w 1182540"/>
                <a:gd name="connsiteY6" fmla="*/ 0 h 15596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82540" h="1559683">
                  <a:moveTo>
                    <a:pt x="0" y="0"/>
                  </a:moveTo>
                  <a:lnTo>
                    <a:pt x="1182540" y="0"/>
                  </a:lnTo>
                  <a:lnTo>
                    <a:pt x="1182540" y="1559683"/>
                  </a:lnTo>
                  <a:lnTo>
                    <a:pt x="1078040" y="1473562"/>
                  </a:lnTo>
                  <a:cubicBezTo>
                    <a:pt x="874584" y="1294606"/>
                    <a:pt x="685464" y="1093348"/>
                    <a:pt x="514244" y="870252"/>
                  </a:cubicBezTo>
                  <a:cubicBezTo>
                    <a:pt x="343026" y="647150"/>
                    <a:pt x="197533" y="412407"/>
                    <a:pt x="77292" y="169584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82880" tIns="91440" rIns="182880" bIns="91440" rtlCol="0" anchor="t" anchorCtr="0">
              <a:noAutofit/>
            </a:bodyPr>
            <a:lstStyle/>
            <a:p>
              <a:pPr algn="l">
                <a:spcAft>
                  <a:spcPts val="1000"/>
                </a:spcAft>
              </a:pPr>
              <a:endParaRPr lang="en-US" sz="2000">
                <a:solidFill>
                  <a:schemeClr val="tx2"/>
                </a:solidFill>
              </a:endParaRPr>
            </a:p>
          </p:txBody>
        </p:sp>
      </p:grpSp>
      <p:pic>
        <p:nvPicPr>
          <p:cNvPr id="2" name="Graphic 1">
            <a:extLst>
              <a:ext uri="{FF2B5EF4-FFF2-40B4-BE49-F238E27FC236}">
                <a16:creationId xmlns:a16="http://schemas.microsoft.com/office/drawing/2014/main" id="{85C11CB1-64B1-30CD-AEF1-8702EC938DE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3058669" y="2869324"/>
            <a:ext cx="6308356" cy="1103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4379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image" Target="../media/image1.svg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FA666E9-A1DA-B94E-801E-01B621005031}"/>
              </a:ext>
            </a:extLst>
          </p:cNvPr>
          <p:cNvCxnSpPr>
            <a:cxnSpLocks/>
          </p:cNvCxnSpPr>
          <p:nvPr userDrawn="1"/>
        </p:nvCxnSpPr>
        <p:spPr>
          <a:xfrm>
            <a:off x="457200" y="685800"/>
            <a:ext cx="11277600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C8290D-382F-6B44-A6F0-F46D2EA2A6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21882" y="6518275"/>
            <a:ext cx="2287442" cy="339725"/>
          </a:xfrm>
          <a:prstGeom prst="rect">
            <a:avLst/>
          </a:prstGeom>
        </p:spPr>
        <p:txBody>
          <a:bodyPr vert="horz" wrap="none" lIns="0" tIns="0" rIns="0" bIns="0" rtlCol="0" anchor="t" anchorCtr="0"/>
          <a:lstStyle>
            <a:lvl1pPr algn="ctr">
              <a:defRPr sz="900">
                <a:solidFill>
                  <a:schemeClr val="tx2"/>
                </a:solidFill>
              </a:defRPr>
            </a:lvl1pPr>
          </a:lstStyle>
          <a:p>
            <a:pPr algn="r"/>
            <a:r>
              <a:rPr lang="en-US"/>
              <a:t>© 2023 Inova. All rights reserved.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D18090-FCE1-2843-AD51-535DE9CFBA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10585" y="6518275"/>
            <a:ext cx="624215" cy="339725"/>
          </a:xfrm>
          <a:prstGeom prst="rect">
            <a:avLst/>
          </a:prstGeom>
        </p:spPr>
        <p:txBody>
          <a:bodyPr vert="horz" wrap="none" lIns="0" tIns="0" rIns="0" bIns="0" rtlCol="0" anchor="t" anchorCtr="0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A15E175A-9817-904B-AD36-4A110DFE070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50AFAC-7F62-AF41-8A65-F5A6E6180B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838201"/>
            <a:ext cx="11277600" cy="13335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DDC435-1ED6-CF42-87F8-A214FFB286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2171700"/>
            <a:ext cx="11277600" cy="4114800"/>
          </a:xfrm>
          <a:prstGeom prst="rect">
            <a:avLst/>
          </a:prstGeom>
          <a:noFill/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EE387F16-F7DE-DB93-7282-5393B205320D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6"/>
              </a:ext>
            </a:extLst>
          </a:blip>
          <a:stretch>
            <a:fillRect/>
          </a:stretch>
        </p:blipFill>
        <p:spPr>
          <a:xfrm>
            <a:off x="10573223" y="359155"/>
            <a:ext cx="1231427" cy="215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768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93" r:id="rId2"/>
    <p:sldLayoutId id="2147483656" r:id="rId3"/>
    <p:sldLayoutId id="2147483692" r:id="rId4"/>
    <p:sldLayoutId id="2147483650" r:id="rId5"/>
    <p:sldLayoutId id="2147483657" r:id="rId6"/>
    <p:sldLayoutId id="2147483658" r:id="rId7"/>
    <p:sldLayoutId id="2147483659" r:id="rId8"/>
    <p:sldLayoutId id="2147483661" r:id="rId9"/>
    <p:sldLayoutId id="2147483660" r:id="rId10"/>
    <p:sldLayoutId id="2147483654" r:id="rId11"/>
    <p:sldLayoutId id="2147483662" r:id="rId12"/>
    <p:sldLayoutId id="2147483655" r:id="rId13"/>
    <p:sldLayoutId id="2147483651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70" r:id="rId21"/>
    <p:sldLayoutId id="2147483671" r:id="rId22"/>
    <p:sldLayoutId id="2147483672" r:id="rId23"/>
    <p:sldLayoutId id="2147483673" r:id="rId24"/>
    <p:sldLayoutId id="2147483675" r:id="rId25"/>
    <p:sldLayoutId id="2147483682" r:id="rId26"/>
    <p:sldLayoutId id="2147483699" r:id="rId27"/>
    <p:sldLayoutId id="2147483680" r:id="rId28"/>
    <p:sldLayoutId id="2147483689" r:id="rId29"/>
    <p:sldLayoutId id="2147483676" r:id="rId30"/>
    <p:sldLayoutId id="2147483685" r:id="rId31"/>
    <p:sldLayoutId id="2147483686" r:id="rId32"/>
    <p:sldLayoutId id="2147483683" r:id="rId33"/>
    <p:sldLayoutId id="2147483684" r:id="rId34"/>
    <p:sldLayoutId id="2147483681" r:id="rId35"/>
    <p:sldLayoutId id="2147483690" r:id="rId36"/>
    <p:sldLayoutId id="2147483687" r:id="rId37"/>
    <p:sldLayoutId id="2147483694" r:id="rId38"/>
    <p:sldLayoutId id="2147483696" r:id="rId39"/>
    <p:sldLayoutId id="2147483697" r:id="rId40"/>
    <p:sldLayoutId id="2147483698" r:id="rId41"/>
    <p:sldLayoutId id="2147483677" r:id="rId42"/>
    <p:sldLayoutId id="2147483679" r:id="rId43"/>
    <p:sldLayoutId id="2147483691" r:id="rId4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0"/>
        </a:spcBef>
        <a:spcAft>
          <a:spcPts val="1000"/>
        </a:spcAft>
        <a:buClr>
          <a:schemeClr val="accent2"/>
        </a:buClr>
        <a:buFont typeface="Arial" panose="020B0604020202020204" pitchFamily="34" charset="0"/>
        <a:buChar char="•"/>
        <a:defRPr sz="2000" kern="1200">
          <a:solidFill>
            <a:srgbClr val="0E296B"/>
          </a:solidFill>
          <a:latin typeface="+mn-lt"/>
          <a:ea typeface="+mn-ea"/>
          <a:cs typeface="+mn-cs"/>
        </a:defRPr>
      </a:lvl1pPr>
      <a:lvl2pPr marL="429768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1000"/>
        </a:spcAft>
        <a:buClr>
          <a:schemeClr val="accent2"/>
        </a:buClr>
        <a:buFont typeface="System Font Regular"/>
        <a:buChar char="–"/>
        <a:defRPr sz="2000" kern="1200">
          <a:solidFill>
            <a:srgbClr val="0E296B"/>
          </a:solidFill>
          <a:latin typeface="+mn-lt"/>
          <a:ea typeface="+mn-ea"/>
          <a:cs typeface="+mn-cs"/>
        </a:defRPr>
      </a:lvl2pPr>
      <a:lvl3pPr marL="612648" indent="-182880" algn="l" defTabSz="914400" rtl="0" eaLnBrk="1" latinLnBrk="0" hangingPunct="1">
        <a:lnSpc>
          <a:spcPct val="100000"/>
        </a:lnSpc>
        <a:spcBef>
          <a:spcPts val="0"/>
        </a:spcBef>
        <a:spcAft>
          <a:spcPts val="1000"/>
        </a:spcAft>
        <a:buClr>
          <a:schemeClr val="accent2"/>
        </a:buClr>
        <a:buFont typeface="Arial" panose="020B0604020202020204" pitchFamily="34" charset="0"/>
        <a:buChar char="•"/>
        <a:defRPr sz="2000" kern="1200">
          <a:solidFill>
            <a:srgbClr val="0E296B"/>
          </a:solidFill>
          <a:latin typeface="+mn-lt"/>
          <a:ea typeface="+mn-ea"/>
          <a:cs typeface="+mn-cs"/>
        </a:defRPr>
      </a:lvl3pPr>
      <a:lvl4pPr marL="859536" indent="-225425" algn="l" defTabSz="914400" rtl="0" eaLnBrk="1" latinLnBrk="0" hangingPunct="1">
        <a:lnSpc>
          <a:spcPct val="100000"/>
        </a:lnSpc>
        <a:spcBef>
          <a:spcPts val="0"/>
        </a:spcBef>
        <a:spcAft>
          <a:spcPts val="1000"/>
        </a:spcAft>
        <a:buClr>
          <a:schemeClr val="accent2"/>
        </a:buClr>
        <a:buFont typeface="System Font Regular"/>
        <a:buChar char="–"/>
        <a:tabLst/>
        <a:defRPr sz="2000" kern="1200">
          <a:solidFill>
            <a:srgbClr val="0E296B"/>
          </a:solidFill>
          <a:latin typeface="+mn-lt"/>
          <a:ea typeface="+mn-ea"/>
          <a:cs typeface="+mn-cs"/>
        </a:defRPr>
      </a:lvl4pPr>
      <a:lvl5pPr marL="164592" indent="-164592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chemeClr val="accent2"/>
        </a:buClr>
        <a:buFont typeface="Arial" panose="020B0604020202020204" pitchFamily="34" charset="0"/>
        <a:buChar char="•"/>
        <a:tabLst/>
        <a:defRPr sz="1600" kern="1200">
          <a:solidFill>
            <a:srgbClr val="0E296B"/>
          </a:solidFill>
          <a:latin typeface="+mn-lt"/>
          <a:ea typeface="+mn-ea"/>
          <a:cs typeface="+mn-cs"/>
        </a:defRPr>
      </a:lvl5pPr>
      <a:lvl6pPr marL="384048" indent="-201168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chemeClr val="accent2"/>
        </a:buClr>
        <a:buFont typeface="System Font Regular"/>
        <a:buChar char="–"/>
        <a:tabLst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40" indent="-161925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chemeClr val="accent2"/>
        </a:buClr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768096" indent="-201168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chemeClr val="accent2"/>
        </a:buClr>
        <a:buFont typeface="System Font Regular"/>
        <a:buChar char="–"/>
        <a:tabLst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200"/>
        </a:spcAft>
        <a:buFont typeface="Arial" panose="020B0604020202020204" pitchFamily="34" charset="0"/>
        <a:buNone/>
        <a:tabLst/>
        <a:defRPr sz="1200" i="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288" userDrawn="1">
          <p15:clr>
            <a:srgbClr val="F26B43"/>
          </p15:clr>
        </p15:guide>
        <p15:guide id="3" pos="739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B33E9C3E-B7B4-254E-9765-D5C972EDF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/>
              <a:t>© 2023 Inova. All rights reserved.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A6440E0-C3E9-864D-A63C-2780EAA94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E175A-9817-904B-AD36-4A110DFE0709}" type="slidenum">
              <a:rPr lang="en-US"/>
              <a:t>1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6D1C1D0-8063-34C0-1912-2B46710214E3}"/>
              </a:ext>
            </a:extLst>
          </p:cNvPr>
          <p:cNvSpPr txBox="1"/>
          <p:nvPr/>
        </p:nvSpPr>
        <p:spPr>
          <a:xfrm>
            <a:off x="2632105" y="-922946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>
              <a:spcAft>
                <a:spcPts val="1000"/>
              </a:spcAft>
            </a:pPr>
            <a:endParaRPr lang="en-US" sz="2000" dirty="0"/>
          </a:p>
        </p:txBody>
      </p:sp>
      <p:sp>
        <p:nvSpPr>
          <p:cNvPr id="14" name="TextBox 9">
            <a:extLst>
              <a:ext uri="{FF2B5EF4-FFF2-40B4-BE49-F238E27FC236}">
                <a16:creationId xmlns:a16="http://schemas.microsoft.com/office/drawing/2014/main" id="{C0495E8D-7C02-4B61-8577-7B012B80B4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5600" y="2667000"/>
            <a:ext cx="55626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>
                <a:solidFill>
                  <a:srgbClr val="00337F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Font typeface="Arial" panose="020B0604020202020204" pitchFamily="34" charset="0"/>
              <a:buChar char="-"/>
              <a:defRPr>
                <a:solidFill>
                  <a:srgbClr val="00337F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>
                <a:solidFill>
                  <a:srgbClr val="00337F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rgbClr val="00337F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>
                <a:solidFill>
                  <a:srgbClr val="00337F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rgbClr val="00337F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rgbClr val="00337F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rgbClr val="00337F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rgbClr val="00337F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SzTx/>
              <a:buFontTx/>
              <a:buNone/>
            </a:pPr>
            <a:r>
              <a:rPr lang="en-US" altLang="en-US" sz="3200" dirty="0">
                <a:solidFill>
                  <a:srgbClr val="002C77"/>
                </a:solidFill>
                <a:ea typeface="ＭＳ Ｐゴシック" panose="020B0600070205080204" pitchFamily="34" charset="-128"/>
              </a:rPr>
              <a:t>SMS Text-In #: </a:t>
            </a:r>
            <a:r>
              <a:rPr lang="en-US" altLang="en-US" sz="3200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703-260-9391</a:t>
            </a:r>
          </a:p>
          <a:p>
            <a:pPr>
              <a:spcBef>
                <a:spcPct val="50000"/>
              </a:spcBef>
              <a:buSzTx/>
              <a:buFontTx/>
              <a:buNone/>
            </a:pPr>
            <a:r>
              <a:rPr lang="en-US" altLang="en-US" sz="3200" dirty="0">
                <a:solidFill>
                  <a:srgbClr val="002C77"/>
                </a:solidFill>
                <a:ea typeface="ＭＳ Ｐゴシック" panose="020B0600070205080204" pitchFamily="34" charset="-128"/>
              </a:rPr>
              <a:t>Session Code: </a:t>
            </a:r>
            <a:r>
              <a:rPr lang="en-US" altLang="en-US" sz="3200" b="1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[</a:t>
            </a:r>
            <a:r>
              <a:rPr lang="en-US" altLang="en-US" sz="3200" b="1" i="1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ABCDEF</a:t>
            </a:r>
            <a:r>
              <a:rPr lang="en-US" altLang="en-US" sz="3200" b="1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]</a:t>
            </a:r>
            <a:r>
              <a:rPr lang="en-US" altLang="en-US" sz="3200" dirty="0">
                <a:solidFill>
                  <a:srgbClr val="002C77"/>
                </a:solidFill>
                <a:ea typeface="ＭＳ Ｐゴシック" panose="020B0600070205080204" pitchFamily="34" charset="-128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58850659"/>
      </p:ext>
    </p:extLst>
  </p:cSld>
  <p:clrMapOvr>
    <a:masterClrMapping/>
  </p:clrMapOvr>
</p:sld>
</file>

<file path=ppt/theme/theme1.xml><?xml version="1.0" encoding="utf-8"?>
<a:theme xmlns:a="http://schemas.openxmlformats.org/drawingml/2006/main" name="Inova Interim">
  <a:themeElements>
    <a:clrScheme name="2023_Inova_REBRAND_Color Palette">
      <a:dk1>
        <a:srgbClr val="0E296B"/>
      </a:dk1>
      <a:lt1>
        <a:srgbClr val="FFFFFF"/>
      </a:lt1>
      <a:dk2>
        <a:srgbClr val="0E296B"/>
      </a:dk2>
      <a:lt2>
        <a:srgbClr val="AFC3D2"/>
      </a:lt2>
      <a:accent1>
        <a:srgbClr val="0E296B"/>
      </a:accent1>
      <a:accent2>
        <a:srgbClr val="3BBBEA"/>
      </a:accent2>
      <a:accent3>
        <a:srgbClr val="FF800D"/>
      </a:accent3>
      <a:accent4>
        <a:srgbClr val="0ABF8D"/>
      </a:accent4>
      <a:accent5>
        <a:srgbClr val="E458A5"/>
      </a:accent5>
      <a:accent6>
        <a:srgbClr val="FFBD35"/>
      </a:accent6>
      <a:hlink>
        <a:srgbClr val="0E296B"/>
      </a:hlink>
      <a:folHlink>
        <a:srgbClr val="0E296B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lIns="182880" tIns="91440" rIns="182880" bIns="91440" rtlCol="0" anchor="t" anchorCtr="0"/>
      <a:lstStyle>
        <a:defPPr algn="l">
          <a:spcAft>
            <a:spcPts val="1000"/>
          </a:spcAft>
          <a:defRPr sz="2000">
            <a:solidFill>
              <a:schemeClr val="tx2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>
          <a:solidFill>
            <a:schemeClr val="tx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noAutofit/>
      </a:bodyPr>
      <a:lstStyle>
        <a:defPPr algn="l">
          <a:spcAft>
            <a:spcPts val="1000"/>
          </a:spcAft>
          <a:defRPr sz="2000"/>
        </a:defPPr>
      </a:lstStyle>
    </a:txDef>
  </a:objectDefaults>
  <a:extraClrSchemeLst/>
  <a:extLst>
    <a:ext uri="{05A4C25C-085E-4340-85A3-A5531E510DB2}">
      <thm15:themeFamily xmlns:thm15="http://schemas.microsoft.com/office/thememl/2012/main" name="Inova_Rebrand_PowerPoint_Template 10-23 (+Icons)" id="{0E209E57-A175-4181-825F-8453BB760E42}" vid="{2E65D14A-0746-4FF0-8CAC-F94C323D586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f2e0c18-9667-4915-9fc3-d4fcf7ab689b" xsi:nil="true"/>
    <lcf76f155ced4ddcb4097134ff3c332f xmlns="c2fa78b5-c312-4be0-9873-1aa8657b930e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742B4D88D493C4B8A8C28D410A45385" ma:contentTypeVersion="13" ma:contentTypeDescription="Create a new document." ma:contentTypeScope="" ma:versionID="68725e1f8ad6eb57164aaeab03e8a047">
  <xsd:schema xmlns:xsd="http://www.w3.org/2001/XMLSchema" xmlns:xs="http://www.w3.org/2001/XMLSchema" xmlns:p="http://schemas.microsoft.com/office/2006/metadata/properties" xmlns:ns2="c2fa78b5-c312-4be0-9873-1aa8657b930e" xmlns:ns3="ff2e0c18-9667-4915-9fc3-d4fcf7ab689b" targetNamespace="http://schemas.microsoft.com/office/2006/metadata/properties" ma:root="true" ma:fieldsID="74018cb9b61a4ed12f6d1b0e44a7528d" ns2:_="" ns3:_="">
    <xsd:import namespace="c2fa78b5-c312-4be0-9873-1aa8657b930e"/>
    <xsd:import namespace="ff2e0c18-9667-4915-9fc3-d4fcf7ab689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2fa78b5-c312-4be0-9873-1aa8657b930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3f931e2f-156e-4080-926c-6851c2f053e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2e0c18-9667-4915-9fc3-d4fcf7ab689b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c24a74ee-3943-43e9-9dab-6ddbd0228e7c}" ma:internalName="TaxCatchAll" ma:showField="CatchAllData" ma:web="ff2e0c18-9667-4915-9fc3-d4fcf7ab689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25A3005-7927-4FE4-8874-A1800757A70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AA50E08-F69C-4D37-812A-05C93F542350}">
  <ds:schemaRefs>
    <ds:schemaRef ds:uri="http://schemas.microsoft.com/office/infopath/2007/PartnerControls"/>
    <ds:schemaRef ds:uri="878cac07-c202-42ad-94d6-2a99563c6a03"/>
    <ds:schemaRef ds:uri="http://schemas.microsoft.com/office/2006/documentManagement/types"/>
    <ds:schemaRef ds:uri="http://schemas.microsoft.com/office/2006/metadata/properties"/>
    <ds:schemaRef ds:uri="http://purl.org/dc/terms/"/>
    <ds:schemaRef ds:uri="http://purl.org/dc/dcmitype/"/>
    <ds:schemaRef ds:uri="http://purl.org/dc/elements/1.1/"/>
    <ds:schemaRef ds:uri="http://schemas.openxmlformats.org/package/2006/metadata/core-properties"/>
    <ds:schemaRef ds:uri="b2a121cc-90e1-464d-986f-8f62e68542f3"/>
    <ds:schemaRef ds:uri="http://www.w3.org/XML/1998/namespace"/>
    <ds:schemaRef ds:uri="ff2e0c18-9667-4915-9fc3-d4fcf7ab689b"/>
    <ds:schemaRef ds:uri="c2fa78b5-c312-4be0-9873-1aa8657b930e"/>
  </ds:schemaRefs>
</ds:datastoreItem>
</file>

<file path=customXml/itemProps3.xml><?xml version="1.0" encoding="utf-8"?>
<ds:datastoreItem xmlns:ds="http://schemas.openxmlformats.org/officeDocument/2006/customXml" ds:itemID="{E7763825-C961-4386-9C69-3CC820D152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2fa78b5-c312-4be0-9873-1aa8657b930e"/>
    <ds:schemaRef ds:uri="ff2e0c18-9667-4915-9fc3-d4fcf7ab689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0a1a57ea-95cf-4b26-ae4d-b186c793574d}" enabled="0" method="" siteId="{0a1a57ea-95cf-4b26-ae4d-b186c793574d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Inova_Rebrand_PowerPoint_Template 10-23 (1)</Template>
  <TotalTime>87</TotalTime>
  <Words>19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ＭＳ Ｐゴシック</vt:lpstr>
      <vt:lpstr>Arial</vt:lpstr>
      <vt:lpstr>System Font Regular</vt:lpstr>
      <vt:lpstr>Times New Roman</vt:lpstr>
      <vt:lpstr>Inova Interim</vt:lpstr>
      <vt:lpstr>PowerPoint Presentation</vt:lpstr>
    </vt:vector>
  </TitlesOfParts>
  <Manager/>
  <Company>Inova Health System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Eguino, Andrea C.</dc:creator>
  <cp:keywords/>
  <dc:description/>
  <cp:lastModifiedBy>Eguino, Andrea</cp:lastModifiedBy>
  <cp:revision>1</cp:revision>
  <dcterms:created xsi:type="dcterms:W3CDTF">2023-11-06T15:58:43Z</dcterms:created>
  <dcterms:modified xsi:type="dcterms:W3CDTF">2026-05-15T17:53:26Z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0x0101000742B4D88D493C4B8A8C28D410A45385</vt:lpwstr>
  </property>
  <property fmtid="{D5CDD505-2E9C-101B-9397-08002B2CF9AE}" pid="3" name="Order">
    <vt:r8>1676400</vt:r8>
  </property>
  <property fmtid="{D5CDD505-2E9C-101B-9397-08002B2CF9AE}" pid="4" name="MediaServiceImageTags">
    <vt:lpwstr/>
  </property>
</Properties>
</file>