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1" r:id="rId2"/>
    <p:sldId id="28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C7BE"/>
    <a:srgbClr val="FCFCFB"/>
    <a:srgbClr val="FF9900"/>
    <a:srgbClr val="E57102"/>
    <a:srgbClr val="FFFFFF"/>
    <a:srgbClr val="40B8E7"/>
    <a:srgbClr val="232D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0" autoAdjust="0"/>
    <p:restoredTop sz="93907" autoAdjust="0"/>
  </p:normalViewPr>
  <p:slideViewPr>
    <p:cSldViewPr snapToGrid="0">
      <p:cViewPr varScale="1">
        <p:scale>
          <a:sx n="104" d="100"/>
          <a:sy n="104" d="100"/>
        </p:scale>
        <p:origin x="84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art Slid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5C32AC36-C786-9DFA-8F47-836C13CDCC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90943" y="4262182"/>
            <a:ext cx="7270744" cy="481074"/>
          </a:xfrm>
        </p:spPr>
        <p:txBody>
          <a:bodyPr>
            <a:noAutofit/>
          </a:bodyPr>
          <a:lstStyle>
            <a:lvl1pPr marL="0" indent="0" algn="l">
              <a:lnSpc>
                <a:spcPts val="3600"/>
              </a:lnSpc>
              <a:buNone/>
              <a:defRPr sz="32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A79E271-928F-15CD-4895-1399C9F9D4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5893" y="1899821"/>
            <a:ext cx="7270744" cy="2037810"/>
          </a:xfrm>
        </p:spPr>
        <p:txBody>
          <a:bodyPr anchor="t" anchorCtr="0">
            <a:noAutofit/>
          </a:bodyPr>
          <a:lstStyle>
            <a:lvl1pPr algn="l">
              <a:lnSpc>
                <a:spcPts val="7300"/>
              </a:lnSpc>
              <a:defRPr sz="7000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C6A610-EA2C-373D-CFD9-5D92558EF53C}"/>
              </a:ext>
            </a:extLst>
          </p:cNvPr>
          <p:cNvSpPr/>
          <p:nvPr/>
        </p:nvSpPr>
        <p:spPr>
          <a:xfrm>
            <a:off x="808051" y="1308410"/>
            <a:ext cx="1177383" cy="15611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D0707A5-B842-3E94-72D0-DED8A701A26A}"/>
              </a:ext>
            </a:extLst>
          </p:cNvPr>
          <p:cNvSpPr/>
          <p:nvPr/>
        </p:nvSpPr>
        <p:spPr>
          <a:xfrm>
            <a:off x="8572500" y="0"/>
            <a:ext cx="3619500" cy="49065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4763B1C-C68B-1CC2-752F-0D0EC57F2605}"/>
              </a:ext>
            </a:extLst>
          </p:cNvPr>
          <p:cNvSpPr/>
          <p:nvPr/>
        </p:nvSpPr>
        <p:spPr>
          <a:xfrm>
            <a:off x="8572500" y="2276706"/>
            <a:ext cx="3619500" cy="386389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1823D9F-878A-40DA-6963-A25CFDF0D3F0}"/>
              </a:ext>
            </a:extLst>
          </p:cNvPr>
          <p:cNvSpPr/>
          <p:nvPr/>
        </p:nvSpPr>
        <p:spPr>
          <a:xfrm>
            <a:off x="8572500" y="6140606"/>
            <a:ext cx="3619500" cy="58086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C7DD633-8515-E75A-B8C3-519101EC25B9}"/>
              </a:ext>
            </a:extLst>
          </p:cNvPr>
          <p:cNvSpPr/>
          <p:nvPr/>
        </p:nvSpPr>
        <p:spPr>
          <a:xfrm>
            <a:off x="8572500" y="6721473"/>
            <a:ext cx="3619500" cy="13652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Date Placeholder 26">
            <a:extLst>
              <a:ext uri="{FF2B5EF4-FFF2-40B4-BE49-F238E27FC236}">
                <a16:creationId xmlns:a16="http://schemas.microsoft.com/office/drawing/2014/main" id="{27EB7FA2-30D1-0AB1-6FCE-E66967BC3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707BB-F259-4D83-839F-2ABE0F4A8C61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28" name="Footer Placeholder 27">
            <a:extLst>
              <a:ext uri="{FF2B5EF4-FFF2-40B4-BE49-F238E27FC236}">
                <a16:creationId xmlns:a16="http://schemas.microsoft.com/office/drawing/2014/main" id="{F42636D6-1BFB-2FBF-3C1D-ECB34DD02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>
            <a:extLst>
              <a:ext uri="{FF2B5EF4-FFF2-40B4-BE49-F238E27FC236}">
                <a16:creationId xmlns:a16="http://schemas.microsoft.com/office/drawing/2014/main" id="{F15B5E49-AFA8-B81B-A7B3-C9C70AF6C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6C538-CC72-4FB8-85E1-4D3EC643CF88}" type="slidenum">
              <a:rPr lang="en-US" smtClean="0"/>
              <a:t>‹#›</a:t>
            </a:fld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9337C512-DF8F-4C04-AB15-BA751E772F7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140" y="953730"/>
            <a:ext cx="3275726" cy="972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64267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6" orient="horz" pos="2352">
          <p15:clr>
            <a:srgbClr val="FBAE40"/>
          </p15:clr>
        </p15:guide>
        <p15:guide id="7" orient="horz" pos="2808">
          <p15:clr>
            <a:srgbClr val="FBAE40"/>
          </p15:clr>
        </p15:guide>
        <p15:guide id="13">
          <p15:clr>
            <a:srgbClr val="FBAE40"/>
          </p15:clr>
        </p15:guide>
        <p15:guide id="14" pos="7680">
          <p15:clr>
            <a:srgbClr val="FBAE40"/>
          </p15:clr>
        </p15:guide>
        <p15:guide id="15" pos="540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a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2A5B49E-E5F9-FA2F-C02A-B61A20453106}"/>
              </a:ext>
            </a:extLst>
          </p:cNvPr>
          <p:cNvSpPr/>
          <p:nvPr/>
        </p:nvSpPr>
        <p:spPr>
          <a:xfrm>
            <a:off x="0" y="0"/>
            <a:ext cx="800100" cy="4074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A0B3FE-8AAD-BF30-8FD2-0754DA6931EA}"/>
              </a:ext>
            </a:extLst>
          </p:cNvPr>
          <p:cNvSpPr/>
          <p:nvPr/>
        </p:nvSpPr>
        <p:spPr>
          <a:xfrm>
            <a:off x="0" y="407406"/>
            <a:ext cx="800100" cy="57120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F3E31D-07D4-CEDE-63CF-54435160562B}"/>
              </a:ext>
            </a:extLst>
          </p:cNvPr>
          <p:cNvSpPr/>
          <p:nvPr/>
        </p:nvSpPr>
        <p:spPr>
          <a:xfrm>
            <a:off x="0" y="6132920"/>
            <a:ext cx="800100" cy="58086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733B7FE-6977-392D-45FB-1B50BA99EE9F}"/>
              </a:ext>
            </a:extLst>
          </p:cNvPr>
          <p:cNvSpPr/>
          <p:nvPr/>
        </p:nvSpPr>
        <p:spPr>
          <a:xfrm>
            <a:off x="0" y="6713789"/>
            <a:ext cx="800100" cy="14421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ate Placeholder 15">
            <a:extLst>
              <a:ext uri="{FF2B5EF4-FFF2-40B4-BE49-F238E27FC236}">
                <a16:creationId xmlns:a16="http://schemas.microsoft.com/office/drawing/2014/main" id="{A96F7307-7862-C9B7-B016-3E11F040B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707BB-F259-4D83-839F-2ABE0F4A8C61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E185FE7C-2AD4-E197-B71B-1B014594B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FE2391B9-7AB5-56DF-AFC8-DAC6F9649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6C538-CC72-4FB8-85E1-4D3EC643CF88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74BDF5DE-DB65-8D90-7C62-333A96BB7A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 l="6199" t="5483" r="49060" b="67217"/>
          <a:stretch/>
        </p:blipFill>
        <p:spPr>
          <a:xfrm>
            <a:off x="1375576" y="407406"/>
            <a:ext cx="1105232" cy="872754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534FFF5-3AD4-029C-B231-EE279758D96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90318" y="1972475"/>
            <a:ext cx="9641179" cy="2267016"/>
          </a:xfrm>
        </p:spPr>
        <p:txBody>
          <a:bodyPr anchor="t" anchorCtr="0"/>
          <a:lstStyle>
            <a:lvl1pPr marL="0" indent="0">
              <a:lnSpc>
                <a:spcPts val="5500"/>
              </a:lnSpc>
              <a:buFontTx/>
              <a:buNone/>
              <a:defRPr sz="5000" baseline="0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 sz="5000" baseline="0">
                <a:solidFill>
                  <a:schemeClr val="tx2"/>
                </a:solidFill>
              </a:defRPr>
            </a:lvl2pPr>
            <a:lvl3pPr marL="228600" indent="0">
              <a:buFontTx/>
              <a:buNone/>
              <a:defRPr sz="5000" baseline="0">
                <a:solidFill>
                  <a:schemeClr val="tx2"/>
                </a:solidFill>
              </a:defRPr>
            </a:lvl3pPr>
            <a:lvl4pPr marL="228600" indent="0">
              <a:buFontTx/>
              <a:buNone/>
              <a:defRPr sz="5000" baseline="0">
                <a:solidFill>
                  <a:schemeClr val="tx2"/>
                </a:solidFill>
              </a:defRPr>
            </a:lvl4pPr>
            <a:lvl5pPr marL="228600" indent="0">
              <a:buFontTx/>
              <a:buNone/>
              <a:defRPr sz="50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quote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90C4FC97-A722-D9C3-10A4-8C647DD07C4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861865" y="4478972"/>
            <a:ext cx="3027362" cy="1117600"/>
          </a:xfrm>
        </p:spPr>
        <p:txBody>
          <a:bodyPr/>
          <a:lstStyle>
            <a:lvl1pPr marL="0" indent="0" algn="r">
              <a:buFontTx/>
              <a:buNone/>
              <a:defRPr sz="2400" baseline="0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 baseline="0">
                <a:solidFill>
                  <a:schemeClr val="tx2"/>
                </a:solidFill>
              </a:defRPr>
            </a:lvl2pPr>
            <a:lvl3pPr marL="228600" indent="0">
              <a:buFontTx/>
              <a:buNone/>
              <a:defRPr baseline="0">
                <a:solidFill>
                  <a:schemeClr val="tx2"/>
                </a:solidFill>
              </a:defRPr>
            </a:lvl3pPr>
            <a:lvl4pPr marL="228600" indent="0">
              <a:buFontTx/>
              <a:buNone/>
              <a:defRPr baseline="0">
                <a:solidFill>
                  <a:schemeClr val="tx2"/>
                </a:solidFill>
              </a:defRPr>
            </a:lvl4pPr>
            <a:lvl5pPr marL="228600" indent="0">
              <a:buFontTx/>
              <a:buNone/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add name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6468C5B-88A5-43F0-8564-A034BCC8CB2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b="13379"/>
          <a:stretch/>
        </p:blipFill>
        <p:spPr>
          <a:xfrm>
            <a:off x="9527455" y="6030177"/>
            <a:ext cx="2371702" cy="60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045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85BB161-9511-37BF-CFA5-978A4331C148}"/>
              </a:ext>
            </a:extLst>
          </p:cNvPr>
          <p:cNvSpPr/>
          <p:nvPr/>
        </p:nvSpPr>
        <p:spPr>
          <a:xfrm>
            <a:off x="0" y="0"/>
            <a:ext cx="3604846" cy="13979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3F0808-42D4-F9CA-8423-F986453CFE20}"/>
              </a:ext>
            </a:extLst>
          </p:cNvPr>
          <p:cNvSpPr/>
          <p:nvPr/>
        </p:nvSpPr>
        <p:spPr>
          <a:xfrm>
            <a:off x="0" y="1397976"/>
            <a:ext cx="3604846" cy="473494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63BA47F-C00E-47CB-49A8-D38CFFD44ABA}"/>
              </a:ext>
            </a:extLst>
          </p:cNvPr>
          <p:cNvSpPr/>
          <p:nvPr/>
        </p:nvSpPr>
        <p:spPr>
          <a:xfrm>
            <a:off x="0" y="6132920"/>
            <a:ext cx="3604846" cy="58086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5E7A0A2-7B63-423C-6F6E-45F5FCD1CCFE}"/>
              </a:ext>
            </a:extLst>
          </p:cNvPr>
          <p:cNvSpPr/>
          <p:nvPr/>
        </p:nvSpPr>
        <p:spPr>
          <a:xfrm>
            <a:off x="0" y="6713789"/>
            <a:ext cx="3604846" cy="14421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487A5D5-C41D-4812-EF47-59722D273E1B}"/>
              </a:ext>
            </a:extLst>
          </p:cNvPr>
          <p:cNvSpPr/>
          <p:nvPr/>
        </p:nvSpPr>
        <p:spPr>
          <a:xfrm>
            <a:off x="11391900" y="0"/>
            <a:ext cx="800100" cy="13979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29D16B-3F8C-BD7E-E229-9B0C0DE5B904}"/>
              </a:ext>
            </a:extLst>
          </p:cNvPr>
          <p:cNvSpPr/>
          <p:nvPr/>
        </p:nvSpPr>
        <p:spPr>
          <a:xfrm>
            <a:off x="11391900" y="1397976"/>
            <a:ext cx="800100" cy="473494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C2116E-AC6B-7EDF-1EE4-D2F4426702EE}"/>
              </a:ext>
            </a:extLst>
          </p:cNvPr>
          <p:cNvSpPr/>
          <p:nvPr/>
        </p:nvSpPr>
        <p:spPr>
          <a:xfrm>
            <a:off x="11391900" y="6132920"/>
            <a:ext cx="800100" cy="58086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E0A1199-9619-3B7B-BBD1-61DF137F6015}"/>
              </a:ext>
            </a:extLst>
          </p:cNvPr>
          <p:cNvSpPr/>
          <p:nvPr/>
        </p:nvSpPr>
        <p:spPr>
          <a:xfrm>
            <a:off x="11391900" y="6713789"/>
            <a:ext cx="800100" cy="14421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5D0545-C883-4C7B-AE21-8C7D658EDE3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58" t="779" r="-1872" b="14623"/>
          <a:stretch/>
        </p:blipFill>
        <p:spPr>
          <a:xfrm>
            <a:off x="886534" y="6216677"/>
            <a:ext cx="1846834" cy="451234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61C92BC9-3786-485A-A662-72C3237ADC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53169" y="1526195"/>
            <a:ext cx="7270744" cy="2037810"/>
          </a:xfrm>
        </p:spPr>
        <p:txBody>
          <a:bodyPr anchor="t" anchorCtr="0">
            <a:noAutofit/>
          </a:bodyPr>
          <a:lstStyle>
            <a:lvl1pPr algn="l">
              <a:lnSpc>
                <a:spcPts val="7300"/>
              </a:lnSpc>
              <a:defRPr sz="7000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D5F0823E-85FC-4189-9AFC-5C600A5A35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53169" y="4124530"/>
            <a:ext cx="7270744" cy="481074"/>
          </a:xfrm>
        </p:spPr>
        <p:txBody>
          <a:bodyPr>
            <a:noAutofit/>
          </a:bodyPr>
          <a:lstStyle>
            <a:lvl1pPr marL="0" indent="0" algn="l">
              <a:lnSpc>
                <a:spcPts val="3600"/>
              </a:lnSpc>
              <a:buNone/>
              <a:defRPr sz="32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2335934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85BB161-9511-37BF-CFA5-978A4331C148}"/>
              </a:ext>
            </a:extLst>
          </p:cNvPr>
          <p:cNvSpPr/>
          <p:nvPr/>
        </p:nvSpPr>
        <p:spPr>
          <a:xfrm>
            <a:off x="0" y="0"/>
            <a:ext cx="3604846" cy="13979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C3F0808-42D4-F9CA-8423-F986453CFE20}"/>
              </a:ext>
            </a:extLst>
          </p:cNvPr>
          <p:cNvSpPr/>
          <p:nvPr/>
        </p:nvSpPr>
        <p:spPr>
          <a:xfrm>
            <a:off x="0" y="1397976"/>
            <a:ext cx="3604846" cy="473494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63BA47F-C00E-47CB-49A8-D38CFFD44ABA}"/>
              </a:ext>
            </a:extLst>
          </p:cNvPr>
          <p:cNvSpPr/>
          <p:nvPr/>
        </p:nvSpPr>
        <p:spPr>
          <a:xfrm>
            <a:off x="0" y="6132920"/>
            <a:ext cx="3604846" cy="58086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5E7A0A2-7B63-423C-6F6E-45F5FCD1CCFE}"/>
              </a:ext>
            </a:extLst>
          </p:cNvPr>
          <p:cNvSpPr/>
          <p:nvPr/>
        </p:nvSpPr>
        <p:spPr>
          <a:xfrm>
            <a:off x="0" y="6713789"/>
            <a:ext cx="3604846" cy="14421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487A5D5-C41D-4812-EF47-59722D273E1B}"/>
              </a:ext>
            </a:extLst>
          </p:cNvPr>
          <p:cNvSpPr/>
          <p:nvPr/>
        </p:nvSpPr>
        <p:spPr>
          <a:xfrm>
            <a:off x="11391900" y="0"/>
            <a:ext cx="800100" cy="13979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29D16B-3F8C-BD7E-E229-9B0C0DE5B904}"/>
              </a:ext>
            </a:extLst>
          </p:cNvPr>
          <p:cNvSpPr/>
          <p:nvPr/>
        </p:nvSpPr>
        <p:spPr>
          <a:xfrm>
            <a:off x="11391900" y="1397976"/>
            <a:ext cx="800100" cy="473494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C2116E-AC6B-7EDF-1EE4-D2F4426702EE}"/>
              </a:ext>
            </a:extLst>
          </p:cNvPr>
          <p:cNvSpPr/>
          <p:nvPr/>
        </p:nvSpPr>
        <p:spPr>
          <a:xfrm>
            <a:off x="11391900" y="6132920"/>
            <a:ext cx="800100" cy="58086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E0A1199-9619-3B7B-BBD1-61DF137F6015}"/>
              </a:ext>
            </a:extLst>
          </p:cNvPr>
          <p:cNvSpPr/>
          <p:nvPr/>
        </p:nvSpPr>
        <p:spPr>
          <a:xfrm>
            <a:off x="11391900" y="6713789"/>
            <a:ext cx="800100" cy="14421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662B755-7B7C-4564-BE88-94A0FC4F47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416" y="2509102"/>
            <a:ext cx="6194922" cy="1839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67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ptional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631687-903D-FA29-CAE3-94E6CFF14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707BB-F259-4D83-839F-2ABE0F4A8C61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A5FF12-EABD-8B32-D162-0945BA31F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658AD2-E119-966A-628A-0EF6768EE9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6C538-CC72-4FB8-85E1-4D3EC643CF8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D3B7760-81ED-7206-2D52-1C773DE6223F}"/>
              </a:ext>
            </a:extLst>
          </p:cNvPr>
          <p:cNvSpPr txBox="1">
            <a:spLocks/>
          </p:cNvSpPr>
          <p:nvPr/>
        </p:nvSpPr>
        <p:spPr>
          <a:xfrm>
            <a:off x="1482639" y="3955160"/>
            <a:ext cx="9845550" cy="115826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baseline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18069BA6-7B86-AAF1-0259-0E34177D9F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82639" y="4987185"/>
            <a:ext cx="6633527" cy="481074"/>
          </a:xfrm>
        </p:spPr>
        <p:txBody>
          <a:bodyPr>
            <a:noAutofit/>
          </a:bodyPr>
          <a:lstStyle>
            <a:lvl1pPr marL="0" indent="0" algn="l">
              <a:buNone/>
              <a:defRPr sz="32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864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ptional Slide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DBEC8C-0D20-A268-52DB-BA91537EB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707BB-F259-4D83-839F-2ABE0F4A8C61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18F3F-1E39-60B5-3A1F-F9AD91299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959F59-4699-BD10-B5DF-0297C51DD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6C538-CC72-4FB8-85E1-4D3EC643CF8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71FBE379-707C-15C3-FF7D-C1F6741C7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810333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ptional Slide 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85C15C-4CAA-D237-97EB-3EEEE3356B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214B2D-1E10-448B-5C05-81A1249CB8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7C3EC0-5FD1-9189-BD2D-D7E02EDC6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707BB-F259-4D83-839F-2ABE0F4A8C61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49205E-62D6-55A8-CC8F-CE5BE88732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113078-502B-0587-8EED-1EE67885A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6C538-CC72-4FB8-85E1-4D3EC643C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311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lide Slide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9E271-928F-15CD-4895-1399C9F9D4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1445" y="1265424"/>
            <a:ext cx="7223161" cy="2788275"/>
          </a:xfrm>
        </p:spPr>
        <p:txBody>
          <a:bodyPr anchor="t" anchorCtr="0">
            <a:noAutofit/>
          </a:bodyPr>
          <a:lstStyle>
            <a:lvl1pPr algn="l">
              <a:lnSpc>
                <a:spcPts val="7000"/>
              </a:lnSpc>
              <a:defRPr sz="7000" baseline="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585FAA7-2051-0896-BB1B-6A98D09F4D61}"/>
              </a:ext>
            </a:extLst>
          </p:cNvPr>
          <p:cNvSpPr/>
          <p:nvPr/>
        </p:nvSpPr>
        <p:spPr>
          <a:xfrm>
            <a:off x="1600930" y="761905"/>
            <a:ext cx="1261769" cy="17477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A5B49E-E5F9-FA2F-C02A-B61A20453106}"/>
              </a:ext>
            </a:extLst>
          </p:cNvPr>
          <p:cNvSpPr/>
          <p:nvPr/>
        </p:nvSpPr>
        <p:spPr>
          <a:xfrm>
            <a:off x="0" y="0"/>
            <a:ext cx="800100" cy="4074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1A0B3FE-8AAD-BF30-8FD2-0754DA6931EA}"/>
              </a:ext>
            </a:extLst>
          </p:cNvPr>
          <p:cNvSpPr/>
          <p:nvPr/>
        </p:nvSpPr>
        <p:spPr>
          <a:xfrm>
            <a:off x="0" y="407406"/>
            <a:ext cx="800100" cy="57120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FF3E31D-07D4-CEDE-63CF-54435160562B}"/>
              </a:ext>
            </a:extLst>
          </p:cNvPr>
          <p:cNvSpPr/>
          <p:nvPr/>
        </p:nvSpPr>
        <p:spPr>
          <a:xfrm>
            <a:off x="0" y="6132920"/>
            <a:ext cx="800100" cy="58086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733B7FE-6977-392D-45FB-1B50BA99EE9F}"/>
              </a:ext>
            </a:extLst>
          </p:cNvPr>
          <p:cNvSpPr/>
          <p:nvPr/>
        </p:nvSpPr>
        <p:spPr>
          <a:xfrm>
            <a:off x="0" y="6713789"/>
            <a:ext cx="800100" cy="14421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ate Placeholder 15">
            <a:extLst>
              <a:ext uri="{FF2B5EF4-FFF2-40B4-BE49-F238E27FC236}">
                <a16:creationId xmlns:a16="http://schemas.microsoft.com/office/drawing/2014/main" id="{A96F7307-7862-C9B7-B016-3E11F040B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707BB-F259-4D83-839F-2ABE0F4A8C61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E185FE7C-2AD4-E197-B71B-1B014594B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FE2391B9-7AB5-56DF-AFC8-DAC6F9649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6C538-CC72-4FB8-85E1-4D3EC643CF88}" type="slidenum">
              <a:rPr lang="en-US" smtClean="0"/>
              <a:t>‹#›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0D51D58-D85B-48B6-B83B-A3328FC4FB1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3379"/>
          <a:stretch/>
        </p:blipFill>
        <p:spPr>
          <a:xfrm>
            <a:off x="9527455" y="6030177"/>
            <a:ext cx="2371702" cy="60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093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D02CC-B17D-BFA8-A270-645E5F78BC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94132" y="639611"/>
            <a:ext cx="10218292" cy="1158265"/>
          </a:xfrm>
        </p:spPr>
        <p:txBody>
          <a:bodyPr anchor="t" anchorCtr="0">
            <a:noAutofit/>
          </a:bodyPr>
          <a:lstStyle>
            <a:lvl1pPr>
              <a:defRPr sz="4000" baseline="0">
                <a:latin typeface="+mn-lt"/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A8BDE4-C76E-EEA3-0996-747F5F118E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00200" y="6356350"/>
            <a:ext cx="1400452" cy="365125"/>
          </a:xfrm>
          <a:prstGeom prst="rect">
            <a:avLst/>
          </a:prstGeom>
        </p:spPr>
        <p:txBody>
          <a:bodyPr/>
          <a:lstStyle/>
          <a:p>
            <a:fld id="{E29707BB-F259-4D83-839F-2ABE0F4A8C61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8FFD6C-254B-CDC4-EBB3-9E385D634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00652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E815FD-0678-E2C6-8289-C8E1B15C9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15452" y="6356350"/>
            <a:ext cx="1083816" cy="365125"/>
          </a:xfrm>
          <a:prstGeom prst="rect">
            <a:avLst/>
          </a:prstGeom>
        </p:spPr>
        <p:txBody>
          <a:bodyPr/>
          <a:lstStyle/>
          <a:p>
            <a:fld id="{6866C538-CC72-4FB8-85E1-4D3EC643CF8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79CAFFCE-0BA2-B319-26CC-CF826ECB0F1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517866" y="1920582"/>
            <a:ext cx="4927321" cy="529655"/>
          </a:xfrm>
        </p:spPr>
        <p:txBody>
          <a:bodyPr/>
          <a:lstStyle>
            <a:lvl1pPr marL="0" indent="0">
              <a:lnSpc>
                <a:spcPts val="2000"/>
              </a:lnSpc>
              <a:buFontTx/>
              <a:buNone/>
              <a:defRPr sz="1800" b="1" i="0" baseline="0">
                <a:solidFill>
                  <a:schemeClr val="tx2"/>
                </a:solidFill>
              </a:defRPr>
            </a:lvl1pPr>
            <a:lvl2pPr marL="457200" indent="0">
              <a:buFontTx/>
              <a:buNone/>
              <a:defRPr b="1" i="0" baseline="0"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 b="1" i="0" baseline="0"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 b="1" i="0" baseline="0"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b="1" i="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050B9811-C36C-373F-9AE5-C87FD6AD140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605359" y="1920582"/>
            <a:ext cx="5130921" cy="529655"/>
          </a:xfrm>
        </p:spPr>
        <p:txBody>
          <a:bodyPr/>
          <a:lstStyle>
            <a:lvl1pPr marL="0" indent="0">
              <a:lnSpc>
                <a:spcPts val="2000"/>
              </a:lnSpc>
              <a:buFontTx/>
              <a:buNone/>
              <a:defRPr sz="1800" b="1" i="0" baseline="0">
                <a:solidFill>
                  <a:schemeClr val="tx2"/>
                </a:solidFill>
              </a:defRPr>
            </a:lvl1pPr>
            <a:lvl2pPr marL="457200" indent="0">
              <a:buFontTx/>
              <a:buNone/>
              <a:defRPr b="1" i="0" baseline="0"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 b="1" i="0" baseline="0"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 b="1" i="0" baseline="0"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b="1" i="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A4762B7-FE48-E246-3A7A-3E6872B2A48A}"/>
              </a:ext>
            </a:extLst>
          </p:cNvPr>
          <p:cNvSpPr/>
          <p:nvPr/>
        </p:nvSpPr>
        <p:spPr>
          <a:xfrm>
            <a:off x="0" y="0"/>
            <a:ext cx="800100" cy="4074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6AB8EC-7CC5-1C38-EB51-B47703E44B57}"/>
              </a:ext>
            </a:extLst>
          </p:cNvPr>
          <p:cNvSpPr/>
          <p:nvPr/>
        </p:nvSpPr>
        <p:spPr>
          <a:xfrm>
            <a:off x="0" y="407406"/>
            <a:ext cx="800100" cy="57120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7D75727-F432-3288-93E3-857043617EAA}"/>
              </a:ext>
            </a:extLst>
          </p:cNvPr>
          <p:cNvSpPr/>
          <p:nvPr/>
        </p:nvSpPr>
        <p:spPr>
          <a:xfrm>
            <a:off x="0" y="6132920"/>
            <a:ext cx="800100" cy="58086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18FE1F7-7A3C-A0F3-3885-C3B908758175}"/>
              </a:ext>
            </a:extLst>
          </p:cNvPr>
          <p:cNvSpPr/>
          <p:nvPr/>
        </p:nvSpPr>
        <p:spPr>
          <a:xfrm>
            <a:off x="0" y="6713789"/>
            <a:ext cx="800100" cy="14421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263DC62F-97DA-6BD8-152D-3436EA49553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1517866" y="2450236"/>
            <a:ext cx="4927321" cy="32181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DEC8370A-EE2F-3EC2-C7F3-EFC6F189450C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6605359" y="2450237"/>
            <a:ext cx="5130800" cy="32181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D39854FA-5896-4075-8D54-1E9D0733CD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3379"/>
          <a:stretch/>
        </p:blipFill>
        <p:spPr>
          <a:xfrm>
            <a:off x="9527455" y="6030177"/>
            <a:ext cx="2371702" cy="60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206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3 colum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D02CC-B17D-BFA8-A270-645E5F78BC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93615" y="635437"/>
            <a:ext cx="9913870" cy="1158265"/>
          </a:xfrm>
        </p:spPr>
        <p:txBody>
          <a:bodyPr anchor="t" anchorCtr="0">
            <a:noAutofit/>
          </a:bodyPr>
          <a:lstStyle>
            <a:lvl1pPr>
              <a:defRPr sz="4000" baseline="0">
                <a:latin typeface="+mn-lt"/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A8BDE4-C76E-EEA3-0996-747F5F118E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00200" y="6356350"/>
            <a:ext cx="1400452" cy="365125"/>
          </a:xfrm>
          <a:prstGeom prst="rect">
            <a:avLst/>
          </a:prstGeom>
        </p:spPr>
        <p:txBody>
          <a:bodyPr/>
          <a:lstStyle/>
          <a:p>
            <a:fld id="{E29707BB-F259-4D83-839F-2ABE0F4A8C61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8FFD6C-254B-CDC4-EBB3-9E385D634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00652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E815FD-0678-E2C6-8289-C8E1B15C9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15452" y="6356350"/>
            <a:ext cx="1083816" cy="365125"/>
          </a:xfrm>
          <a:prstGeom prst="rect">
            <a:avLst/>
          </a:prstGeom>
        </p:spPr>
        <p:txBody>
          <a:bodyPr/>
          <a:lstStyle/>
          <a:p>
            <a:fld id="{6866C538-CC72-4FB8-85E1-4D3EC643CF8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79CAFFCE-0BA2-B319-26CC-CF826ECB0F1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517866" y="1920582"/>
            <a:ext cx="3064073" cy="529655"/>
          </a:xfrm>
        </p:spPr>
        <p:txBody>
          <a:bodyPr/>
          <a:lstStyle>
            <a:lvl1pPr marL="0" indent="0">
              <a:lnSpc>
                <a:spcPts val="2000"/>
              </a:lnSpc>
              <a:buFontTx/>
              <a:buNone/>
              <a:defRPr sz="1800" b="1" i="0" baseline="0">
                <a:solidFill>
                  <a:schemeClr val="tx2"/>
                </a:solidFill>
              </a:defRPr>
            </a:lvl1pPr>
            <a:lvl2pPr marL="457200" indent="0">
              <a:buFontTx/>
              <a:buNone/>
              <a:defRPr b="1" i="0" baseline="0"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 b="1" i="0" baseline="0"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 b="1" i="0" baseline="0"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b="1" i="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A4762B7-FE48-E246-3A7A-3E6872B2A48A}"/>
              </a:ext>
            </a:extLst>
          </p:cNvPr>
          <p:cNvSpPr/>
          <p:nvPr/>
        </p:nvSpPr>
        <p:spPr>
          <a:xfrm>
            <a:off x="0" y="0"/>
            <a:ext cx="800100" cy="4074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6AB8EC-7CC5-1C38-EB51-B47703E44B57}"/>
              </a:ext>
            </a:extLst>
          </p:cNvPr>
          <p:cNvSpPr/>
          <p:nvPr/>
        </p:nvSpPr>
        <p:spPr>
          <a:xfrm>
            <a:off x="0" y="407406"/>
            <a:ext cx="800100" cy="36559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3499DEC-D0CB-20CC-F394-288E89C95FCE}"/>
              </a:ext>
            </a:extLst>
          </p:cNvPr>
          <p:cNvSpPr/>
          <p:nvPr/>
        </p:nvSpPr>
        <p:spPr>
          <a:xfrm>
            <a:off x="0" y="4063317"/>
            <a:ext cx="800100" cy="207450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7D75727-F432-3288-93E3-857043617EAA}"/>
              </a:ext>
            </a:extLst>
          </p:cNvPr>
          <p:cNvSpPr/>
          <p:nvPr/>
        </p:nvSpPr>
        <p:spPr>
          <a:xfrm>
            <a:off x="0" y="6132920"/>
            <a:ext cx="800100" cy="58086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18FE1F7-7A3C-A0F3-3885-C3B908758175}"/>
              </a:ext>
            </a:extLst>
          </p:cNvPr>
          <p:cNvSpPr/>
          <p:nvPr/>
        </p:nvSpPr>
        <p:spPr>
          <a:xfrm>
            <a:off x="0" y="6713789"/>
            <a:ext cx="800100" cy="14421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263DC62F-97DA-6BD8-152D-3436EA49553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1520472" y="2450237"/>
            <a:ext cx="3064074" cy="32181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Text Placeholder 16">
            <a:extLst>
              <a:ext uri="{FF2B5EF4-FFF2-40B4-BE49-F238E27FC236}">
                <a16:creationId xmlns:a16="http://schemas.microsoft.com/office/drawing/2014/main" id="{78AA4F8A-CDC0-7942-A952-2D5DA73CF8E1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950179" y="1920582"/>
            <a:ext cx="3064073" cy="529655"/>
          </a:xfrm>
        </p:spPr>
        <p:txBody>
          <a:bodyPr/>
          <a:lstStyle>
            <a:lvl1pPr marL="0" indent="0">
              <a:lnSpc>
                <a:spcPts val="2000"/>
              </a:lnSpc>
              <a:buFontTx/>
              <a:buNone/>
              <a:defRPr sz="1800" b="1" i="0" baseline="0">
                <a:solidFill>
                  <a:schemeClr val="tx2"/>
                </a:solidFill>
              </a:defRPr>
            </a:lvl1pPr>
            <a:lvl2pPr marL="457200" indent="0">
              <a:buFontTx/>
              <a:buNone/>
              <a:defRPr b="1" i="0" baseline="0"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 b="1" i="0" baseline="0"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 b="1" i="0" baseline="0"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b="1" i="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20">
            <a:extLst>
              <a:ext uri="{FF2B5EF4-FFF2-40B4-BE49-F238E27FC236}">
                <a16:creationId xmlns:a16="http://schemas.microsoft.com/office/drawing/2014/main" id="{3AC9D047-7773-F3C7-1CAE-400D093E3832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4952785" y="2450237"/>
            <a:ext cx="3061468" cy="32181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9CC383C9-2C64-5407-3C41-23F2BA3017C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372553" y="1920582"/>
            <a:ext cx="3064073" cy="529655"/>
          </a:xfrm>
        </p:spPr>
        <p:txBody>
          <a:bodyPr/>
          <a:lstStyle>
            <a:lvl1pPr marL="0" indent="0">
              <a:lnSpc>
                <a:spcPts val="2000"/>
              </a:lnSpc>
              <a:buFontTx/>
              <a:buNone/>
              <a:defRPr sz="1800" b="1" i="0" baseline="0">
                <a:solidFill>
                  <a:schemeClr val="tx2"/>
                </a:solidFill>
              </a:defRPr>
            </a:lvl1pPr>
            <a:lvl2pPr marL="457200" indent="0">
              <a:buFontTx/>
              <a:buNone/>
              <a:defRPr b="1" i="0" baseline="0"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 b="1" i="0" baseline="0"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 b="1" i="0" baseline="0"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b="1" i="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Content Placeholder 20">
            <a:extLst>
              <a:ext uri="{FF2B5EF4-FFF2-40B4-BE49-F238E27FC236}">
                <a16:creationId xmlns:a16="http://schemas.microsoft.com/office/drawing/2014/main" id="{ED6D881B-4DB9-A034-28D8-2BA6BAC613E1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8370268" y="2450237"/>
            <a:ext cx="3061469" cy="32181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9988E51D-6992-4F54-825A-6D72F05959F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3379"/>
          <a:stretch/>
        </p:blipFill>
        <p:spPr>
          <a:xfrm>
            <a:off x="9527455" y="6030177"/>
            <a:ext cx="2371702" cy="60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3078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column Slide w char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D02CC-B17D-BFA8-A270-645E5F78BC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94014" y="636870"/>
            <a:ext cx="9951821" cy="1158265"/>
          </a:xfrm>
        </p:spPr>
        <p:txBody>
          <a:bodyPr anchor="t" anchorCtr="0">
            <a:noAutofit/>
          </a:bodyPr>
          <a:lstStyle>
            <a:lvl1pPr>
              <a:defRPr sz="4000" baseline="0">
                <a:latin typeface="+mn-lt"/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A8BDE4-C76E-EEA3-0996-747F5F118E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00200" y="6356350"/>
            <a:ext cx="1400452" cy="365125"/>
          </a:xfrm>
          <a:prstGeom prst="rect">
            <a:avLst/>
          </a:prstGeom>
        </p:spPr>
        <p:txBody>
          <a:bodyPr/>
          <a:lstStyle/>
          <a:p>
            <a:fld id="{E29707BB-F259-4D83-839F-2ABE0F4A8C61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8FFD6C-254B-CDC4-EBB3-9E385D634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00652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E815FD-0678-E2C6-8289-C8E1B15C9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15452" y="6356350"/>
            <a:ext cx="1083816" cy="365125"/>
          </a:xfrm>
          <a:prstGeom prst="rect">
            <a:avLst/>
          </a:prstGeom>
        </p:spPr>
        <p:txBody>
          <a:bodyPr/>
          <a:lstStyle/>
          <a:p>
            <a:fld id="{6866C538-CC72-4FB8-85E1-4D3EC643CF8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79CAFFCE-0BA2-B319-26CC-CF826ECB0F1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517866" y="1920582"/>
            <a:ext cx="4927321" cy="529655"/>
          </a:xfrm>
        </p:spPr>
        <p:txBody>
          <a:bodyPr/>
          <a:lstStyle>
            <a:lvl1pPr marL="0" indent="0">
              <a:lnSpc>
                <a:spcPts val="2000"/>
              </a:lnSpc>
              <a:buFontTx/>
              <a:buNone/>
              <a:defRPr sz="1800" b="1" i="0" baseline="0">
                <a:solidFill>
                  <a:schemeClr val="tx2"/>
                </a:solidFill>
              </a:defRPr>
            </a:lvl1pPr>
            <a:lvl2pPr marL="457200" indent="0">
              <a:buFontTx/>
              <a:buNone/>
              <a:defRPr b="1" i="0" baseline="0"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 b="1" i="0" baseline="0"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 b="1" i="0" baseline="0"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b="1" i="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A4762B7-FE48-E246-3A7A-3E6872B2A48A}"/>
              </a:ext>
            </a:extLst>
          </p:cNvPr>
          <p:cNvSpPr/>
          <p:nvPr/>
        </p:nvSpPr>
        <p:spPr>
          <a:xfrm>
            <a:off x="0" y="0"/>
            <a:ext cx="800100" cy="4074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6AB8EC-7CC5-1C38-EB51-B47703E44B57}"/>
              </a:ext>
            </a:extLst>
          </p:cNvPr>
          <p:cNvSpPr/>
          <p:nvPr/>
        </p:nvSpPr>
        <p:spPr>
          <a:xfrm>
            <a:off x="0" y="407406"/>
            <a:ext cx="800100" cy="57120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7D75727-F432-3288-93E3-857043617EAA}"/>
              </a:ext>
            </a:extLst>
          </p:cNvPr>
          <p:cNvSpPr/>
          <p:nvPr/>
        </p:nvSpPr>
        <p:spPr>
          <a:xfrm>
            <a:off x="0" y="6132920"/>
            <a:ext cx="800100" cy="58086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18FE1F7-7A3C-A0F3-3885-C3B908758175}"/>
              </a:ext>
            </a:extLst>
          </p:cNvPr>
          <p:cNvSpPr/>
          <p:nvPr/>
        </p:nvSpPr>
        <p:spPr>
          <a:xfrm>
            <a:off x="0" y="6713789"/>
            <a:ext cx="800100" cy="14421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263DC62F-97DA-6BD8-152D-3436EA49553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1517866" y="2454230"/>
            <a:ext cx="4927321" cy="32181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hart Placeholder 8">
            <a:extLst>
              <a:ext uri="{FF2B5EF4-FFF2-40B4-BE49-F238E27FC236}">
                <a16:creationId xmlns:a16="http://schemas.microsoft.com/office/drawing/2014/main" id="{8992FB40-4BD9-C860-BC05-8DDCF80032D8}"/>
              </a:ext>
            </a:extLst>
          </p:cNvPr>
          <p:cNvSpPr>
            <a:spLocks noGrp="1"/>
          </p:cNvSpPr>
          <p:nvPr>
            <p:ph type="chart" sz="quarter" idx="20"/>
          </p:nvPr>
        </p:nvSpPr>
        <p:spPr>
          <a:xfrm>
            <a:off x="6705600" y="1981200"/>
            <a:ext cx="4764088" cy="39751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BAA96C8B-841A-4DA1-AE22-E5BF97995E5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3379"/>
          <a:stretch/>
        </p:blipFill>
        <p:spPr>
          <a:xfrm>
            <a:off x="9527455" y="6030177"/>
            <a:ext cx="2371702" cy="60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305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1 column Slide w pictur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D02CC-B17D-BFA8-A270-645E5F78BCA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97791" y="639611"/>
            <a:ext cx="5187732" cy="1158265"/>
          </a:xfrm>
        </p:spPr>
        <p:txBody>
          <a:bodyPr anchor="t" anchorCtr="0">
            <a:noAutofit/>
          </a:bodyPr>
          <a:lstStyle>
            <a:lvl1pPr>
              <a:defRPr sz="4000" baseline="0">
                <a:latin typeface="+mn-lt"/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A8BDE4-C76E-EEA3-0996-747F5F118E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00200" y="6356350"/>
            <a:ext cx="1400452" cy="365125"/>
          </a:xfrm>
          <a:prstGeom prst="rect">
            <a:avLst/>
          </a:prstGeom>
        </p:spPr>
        <p:txBody>
          <a:bodyPr/>
          <a:lstStyle/>
          <a:p>
            <a:fld id="{E29707BB-F259-4D83-839F-2ABE0F4A8C61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8FFD6C-254B-CDC4-EBB3-9E385D634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00652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E815FD-0678-E2C6-8289-C8E1B15C9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15452" y="6356350"/>
            <a:ext cx="1083816" cy="365125"/>
          </a:xfrm>
          <a:prstGeom prst="rect">
            <a:avLst/>
          </a:prstGeom>
        </p:spPr>
        <p:txBody>
          <a:bodyPr/>
          <a:lstStyle/>
          <a:p>
            <a:fld id="{6866C538-CC72-4FB8-85E1-4D3EC643CF8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79CAFFCE-0BA2-B319-26CC-CF826ECB0F1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517866" y="1920582"/>
            <a:ext cx="5187734" cy="529655"/>
          </a:xfrm>
        </p:spPr>
        <p:txBody>
          <a:bodyPr/>
          <a:lstStyle>
            <a:lvl1pPr marL="0" indent="0">
              <a:lnSpc>
                <a:spcPts val="2000"/>
              </a:lnSpc>
              <a:buFontTx/>
              <a:buNone/>
              <a:defRPr sz="1800" b="1" i="0" baseline="0">
                <a:solidFill>
                  <a:schemeClr val="tx2"/>
                </a:solidFill>
              </a:defRPr>
            </a:lvl1pPr>
            <a:lvl2pPr marL="457200" indent="0">
              <a:buFontTx/>
              <a:buNone/>
              <a:defRPr b="1" i="0" baseline="0">
                <a:solidFill>
                  <a:schemeClr val="tx2"/>
                </a:solidFill>
              </a:defRPr>
            </a:lvl2pPr>
            <a:lvl3pPr marL="914400" indent="0">
              <a:buFontTx/>
              <a:buNone/>
              <a:defRPr b="1" i="0" baseline="0">
                <a:solidFill>
                  <a:schemeClr val="tx2"/>
                </a:solidFill>
              </a:defRPr>
            </a:lvl3pPr>
            <a:lvl4pPr marL="1371600" indent="0">
              <a:buFontTx/>
              <a:buNone/>
              <a:defRPr b="1" i="0" baseline="0">
                <a:solidFill>
                  <a:schemeClr val="tx2"/>
                </a:solidFill>
              </a:defRPr>
            </a:lvl4pPr>
            <a:lvl5pPr marL="1828800" indent="0">
              <a:buFontTx/>
              <a:buNone/>
              <a:defRPr b="1" i="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A4762B7-FE48-E246-3A7A-3E6872B2A48A}"/>
              </a:ext>
            </a:extLst>
          </p:cNvPr>
          <p:cNvSpPr/>
          <p:nvPr/>
        </p:nvSpPr>
        <p:spPr>
          <a:xfrm>
            <a:off x="0" y="0"/>
            <a:ext cx="800100" cy="4074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6AB8EC-7CC5-1C38-EB51-B47703E44B57}"/>
              </a:ext>
            </a:extLst>
          </p:cNvPr>
          <p:cNvSpPr/>
          <p:nvPr/>
        </p:nvSpPr>
        <p:spPr>
          <a:xfrm>
            <a:off x="0" y="407406"/>
            <a:ext cx="800100" cy="57120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7D75727-F432-3288-93E3-857043617EAA}"/>
              </a:ext>
            </a:extLst>
          </p:cNvPr>
          <p:cNvSpPr/>
          <p:nvPr/>
        </p:nvSpPr>
        <p:spPr>
          <a:xfrm>
            <a:off x="0" y="6132920"/>
            <a:ext cx="800100" cy="58086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18FE1F7-7A3C-A0F3-3885-C3B908758175}"/>
              </a:ext>
            </a:extLst>
          </p:cNvPr>
          <p:cNvSpPr/>
          <p:nvPr/>
        </p:nvSpPr>
        <p:spPr>
          <a:xfrm>
            <a:off x="0" y="6713789"/>
            <a:ext cx="800100" cy="14421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263DC62F-97DA-6BD8-152D-3436EA495535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1517866" y="2450237"/>
            <a:ext cx="5187734" cy="32181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0F679E1C-F067-82DA-EB20-89CDD8639D4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7115175" y="769951"/>
            <a:ext cx="4275138" cy="4670425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530ACA3-D903-45FA-A432-8AEF42437E0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3379"/>
          <a:stretch/>
        </p:blipFill>
        <p:spPr>
          <a:xfrm>
            <a:off x="9527455" y="6030177"/>
            <a:ext cx="2371702" cy="60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3052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able Placeholder 11">
            <a:extLst>
              <a:ext uri="{FF2B5EF4-FFF2-40B4-BE49-F238E27FC236}">
                <a16:creationId xmlns:a16="http://schemas.microsoft.com/office/drawing/2014/main" id="{98A22DD4-038C-7D93-4D61-B73C10E5BEB7}"/>
              </a:ext>
            </a:extLst>
          </p:cNvPr>
          <p:cNvSpPr>
            <a:spLocks noGrp="1"/>
          </p:cNvSpPr>
          <p:nvPr>
            <p:ph type="tbl" sz="quarter" idx="16" hasCustomPrompt="1"/>
          </p:nvPr>
        </p:nvSpPr>
        <p:spPr>
          <a:xfrm>
            <a:off x="1600200" y="1981201"/>
            <a:ext cx="9763218" cy="3860306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 dirty="0"/>
              <a:t>Insert Table Here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2DA06DA-3C58-3AF9-D6BE-E17106FB8540}"/>
              </a:ext>
            </a:extLst>
          </p:cNvPr>
          <p:cNvSpPr/>
          <p:nvPr/>
        </p:nvSpPr>
        <p:spPr>
          <a:xfrm>
            <a:off x="0" y="0"/>
            <a:ext cx="800100" cy="4074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BE5EA0D-48A4-C6C4-7CA7-2BFD6C7514FE}"/>
              </a:ext>
            </a:extLst>
          </p:cNvPr>
          <p:cNvSpPr/>
          <p:nvPr/>
        </p:nvSpPr>
        <p:spPr>
          <a:xfrm>
            <a:off x="0" y="407406"/>
            <a:ext cx="800100" cy="57120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649F1C8-0009-D827-8EEE-3BA701AC2EEC}"/>
              </a:ext>
            </a:extLst>
          </p:cNvPr>
          <p:cNvSpPr/>
          <p:nvPr/>
        </p:nvSpPr>
        <p:spPr>
          <a:xfrm>
            <a:off x="0" y="6132920"/>
            <a:ext cx="800100" cy="58086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EE1CBA-7E35-B977-9B7F-37092F49AB53}"/>
              </a:ext>
            </a:extLst>
          </p:cNvPr>
          <p:cNvSpPr/>
          <p:nvPr/>
        </p:nvSpPr>
        <p:spPr>
          <a:xfrm>
            <a:off x="0" y="6713789"/>
            <a:ext cx="800100" cy="14421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70DDB8B1-0922-5FEE-558D-34DDD1F518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00200" y="6356350"/>
            <a:ext cx="1400452" cy="365125"/>
          </a:xfrm>
          <a:prstGeom prst="rect">
            <a:avLst/>
          </a:prstGeom>
        </p:spPr>
        <p:txBody>
          <a:bodyPr/>
          <a:lstStyle/>
          <a:p>
            <a:fld id="{E29707BB-F259-4D83-839F-2ABE0F4A8C61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B2393EF6-C3B0-4488-F4D3-AB5AE6838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00652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FE6BFC7F-43C0-28A2-0B7A-C4A14C1B5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15452" y="6356350"/>
            <a:ext cx="1083816" cy="365125"/>
          </a:xfrm>
          <a:prstGeom prst="rect">
            <a:avLst/>
          </a:prstGeom>
        </p:spPr>
        <p:txBody>
          <a:bodyPr/>
          <a:lstStyle/>
          <a:p>
            <a:fld id="{6866C538-CC72-4FB8-85E1-4D3EC643CF88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C0AD9C05-BB97-D29B-EABA-DEDF5A6C97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93616" y="635835"/>
            <a:ext cx="9845550" cy="1158265"/>
          </a:xfrm>
        </p:spPr>
        <p:txBody>
          <a:bodyPr anchor="t" anchorCtr="0">
            <a:noAutofit/>
          </a:bodyPr>
          <a:lstStyle>
            <a:lvl1pPr>
              <a:defRPr sz="4000" baseline="0">
                <a:latin typeface="+mn-lt"/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8C4AB7CE-66B7-4E70-8D20-059F3F556DE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3379"/>
          <a:stretch/>
        </p:blipFill>
        <p:spPr>
          <a:xfrm>
            <a:off x="9527455" y="6030177"/>
            <a:ext cx="2371702" cy="60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699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General 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9EF8E54-81A9-A78B-3059-0A1DAF34AA3C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1517868" y="1981200"/>
            <a:ext cx="9845550" cy="3738563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2795903-B8C9-68B8-B1F4-C782ABFBBE12}"/>
              </a:ext>
            </a:extLst>
          </p:cNvPr>
          <p:cNvSpPr/>
          <p:nvPr/>
        </p:nvSpPr>
        <p:spPr>
          <a:xfrm>
            <a:off x="0" y="0"/>
            <a:ext cx="800100" cy="4074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3F94B7-8BE3-6BE0-23EB-8EBA48EA2BDD}"/>
              </a:ext>
            </a:extLst>
          </p:cNvPr>
          <p:cNvSpPr/>
          <p:nvPr/>
        </p:nvSpPr>
        <p:spPr>
          <a:xfrm>
            <a:off x="0" y="407406"/>
            <a:ext cx="800100" cy="57120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57142EC-D817-2933-6140-62D72113C588}"/>
              </a:ext>
            </a:extLst>
          </p:cNvPr>
          <p:cNvSpPr/>
          <p:nvPr/>
        </p:nvSpPr>
        <p:spPr>
          <a:xfrm>
            <a:off x="0" y="6132920"/>
            <a:ext cx="800100" cy="58086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4644336-6D0E-0C5C-A158-4C4854DE97EE}"/>
              </a:ext>
            </a:extLst>
          </p:cNvPr>
          <p:cNvSpPr/>
          <p:nvPr/>
        </p:nvSpPr>
        <p:spPr>
          <a:xfrm>
            <a:off x="0" y="6713789"/>
            <a:ext cx="800100" cy="14421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ate Placeholder 3">
            <a:extLst>
              <a:ext uri="{FF2B5EF4-FFF2-40B4-BE49-F238E27FC236}">
                <a16:creationId xmlns:a16="http://schemas.microsoft.com/office/drawing/2014/main" id="{CFB78BFD-BEA4-C681-9C94-362E624539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00200" y="6356350"/>
            <a:ext cx="1400452" cy="365125"/>
          </a:xfrm>
          <a:prstGeom prst="rect">
            <a:avLst/>
          </a:prstGeom>
        </p:spPr>
        <p:txBody>
          <a:bodyPr/>
          <a:lstStyle/>
          <a:p>
            <a:fld id="{E29707BB-F259-4D83-839F-2ABE0F4A8C61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32CAE4B3-ACA6-E9CB-83F0-E5E944711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00652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2F5F34AA-9624-6E3A-E2E7-6350746A1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15452" y="6356350"/>
            <a:ext cx="1083816" cy="365125"/>
          </a:xfrm>
          <a:prstGeom prst="rect">
            <a:avLst/>
          </a:prstGeom>
        </p:spPr>
        <p:txBody>
          <a:bodyPr/>
          <a:lstStyle/>
          <a:p>
            <a:fld id="{6866C538-CC72-4FB8-85E1-4D3EC643CF8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B265B8-271B-FA4F-FDE5-87DA1C571A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94015" y="636353"/>
            <a:ext cx="9845550" cy="1158265"/>
          </a:xfrm>
        </p:spPr>
        <p:txBody>
          <a:bodyPr anchor="t" anchorCtr="0">
            <a:noAutofit/>
          </a:bodyPr>
          <a:lstStyle>
            <a:lvl1pPr>
              <a:defRPr sz="4000" baseline="0">
                <a:latin typeface="+mn-lt"/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226CE5B2-4E6E-480B-B64F-CF4AE850C2A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3379"/>
          <a:stretch/>
        </p:blipFill>
        <p:spPr>
          <a:xfrm>
            <a:off x="9527455" y="6030177"/>
            <a:ext cx="2371702" cy="60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568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Grap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1611BDE-D6CD-401A-8CDA-77BF2E91F5C6}"/>
              </a:ext>
            </a:extLst>
          </p:cNvPr>
          <p:cNvSpPr/>
          <p:nvPr/>
        </p:nvSpPr>
        <p:spPr>
          <a:xfrm>
            <a:off x="0" y="0"/>
            <a:ext cx="800100" cy="40740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4ED269C-734A-789C-7552-8810D1932F76}"/>
              </a:ext>
            </a:extLst>
          </p:cNvPr>
          <p:cNvSpPr/>
          <p:nvPr/>
        </p:nvSpPr>
        <p:spPr>
          <a:xfrm>
            <a:off x="0" y="407406"/>
            <a:ext cx="800100" cy="57120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555C5EE-C77D-04FF-AEE6-4CFFA3B1A134}"/>
              </a:ext>
            </a:extLst>
          </p:cNvPr>
          <p:cNvSpPr/>
          <p:nvPr/>
        </p:nvSpPr>
        <p:spPr>
          <a:xfrm>
            <a:off x="0" y="6132920"/>
            <a:ext cx="800100" cy="58086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92C9729-D3CE-54E4-7332-451B2E8A3726}"/>
              </a:ext>
            </a:extLst>
          </p:cNvPr>
          <p:cNvSpPr/>
          <p:nvPr/>
        </p:nvSpPr>
        <p:spPr>
          <a:xfrm>
            <a:off x="0" y="6713789"/>
            <a:ext cx="800100" cy="144214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BD2F01AC-51A7-3A40-8AF2-7CA4955849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600200" y="6356350"/>
            <a:ext cx="1400452" cy="365125"/>
          </a:xfrm>
          <a:prstGeom prst="rect">
            <a:avLst/>
          </a:prstGeom>
        </p:spPr>
        <p:txBody>
          <a:bodyPr/>
          <a:lstStyle/>
          <a:p>
            <a:fld id="{E29707BB-F259-4D83-839F-2ABE0F4A8C61}" type="datetimeFigureOut">
              <a:rPr lang="en-US" smtClean="0"/>
              <a:t>2/3/2026</a:t>
            </a:fld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id="{27BD05FE-C4D6-817C-6C54-8BEA11777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00652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B0F2FDDA-3C86-E0A1-30E9-74B882BF1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115452" y="6356350"/>
            <a:ext cx="1083816" cy="365125"/>
          </a:xfrm>
          <a:prstGeom prst="rect">
            <a:avLst/>
          </a:prstGeom>
        </p:spPr>
        <p:txBody>
          <a:bodyPr/>
          <a:lstStyle/>
          <a:p>
            <a:fld id="{6866C538-CC72-4FB8-85E1-4D3EC643CF8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B12A256-E9B0-3029-8A73-28180CD5EC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93616" y="635438"/>
            <a:ext cx="9845550" cy="1158265"/>
          </a:xfrm>
        </p:spPr>
        <p:txBody>
          <a:bodyPr anchor="t" anchorCtr="0">
            <a:noAutofit/>
          </a:bodyPr>
          <a:lstStyle>
            <a:lvl1pPr>
              <a:defRPr sz="4000" baseline="0">
                <a:latin typeface="+mn-lt"/>
              </a:defRPr>
            </a:lvl1pPr>
          </a:lstStyle>
          <a:p>
            <a:r>
              <a:rPr lang="en-US" dirty="0"/>
              <a:t>Click to edit slide title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81663B0-35CF-F099-B5AC-3B39C4812652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600200" y="1762126"/>
            <a:ext cx="9763125" cy="4043764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icon to add chart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0F7A90B-F1AD-4A06-997A-079ADF72EA8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3379"/>
          <a:stretch/>
        </p:blipFill>
        <p:spPr>
          <a:xfrm>
            <a:off x="9527455" y="6030177"/>
            <a:ext cx="2371702" cy="60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954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361708-C856-5679-5F26-DFD6544907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3301" y="662893"/>
            <a:ext cx="9844596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BA814-9AC9-5238-F0A1-89F9D61B5B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600200" y="198845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510D8D-B5B5-FA5C-2E75-85268E6345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00200" y="6374044"/>
            <a:ext cx="1981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9707BB-F259-4D83-839F-2ABE0F4A8C61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E07592-D92D-5E48-1F23-4A48048F69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81400" y="637404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8A7535-84D4-1921-62EB-192F99FD2C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324600" y="6374043"/>
            <a:ext cx="16120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6C538-CC72-4FB8-85E1-4D3EC643C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568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1" r:id="rId2"/>
    <p:sldLayoutId id="2147483650" r:id="rId3"/>
    <p:sldLayoutId id="2147483675" r:id="rId4"/>
    <p:sldLayoutId id="2147483673" r:id="rId5"/>
    <p:sldLayoutId id="2147483674" r:id="rId6"/>
    <p:sldLayoutId id="2147483662" r:id="rId7"/>
    <p:sldLayoutId id="2147483672" r:id="rId8"/>
    <p:sldLayoutId id="2147483654" r:id="rId9"/>
    <p:sldLayoutId id="2147483676" r:id="rId10"/>
    <p:sldLayoutId id="2147483678" r:id="rId11"/>
    <p:sldLayoutId id="2147483677" r:id="rId12"/>
    <p:sldLayoutId id="2147483651" r:id="rId13"/>
    <p:sldLayoutId id="2147483655" r:id="rId14"/>
    <p:sldLayoutId id="2147483659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i="0" kern="1200" baseline="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160020" indent="-160020" algn="l" defTabSz="914400" rtl="0" eaLnBrk="1" latinLnBrk="0" hangingPunct="1">
        <a:lnSpc>
          <a:spcPts val="2000"/>
        </a:lnSpc>
        <a:spcBef>
          <a:spcPts val="1000"/>
        </a:spcBef>
        <a:buFont typeface="Wingdings" pitchFamily="2" charset="2"/>
        <a:buChar char="§"/>
        <a:defRPr sz="16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ts val="1800"/>
        </a:lnSpc>
        <a:spcBef>
          <a:spcPts val="500"/>
        </a:spcBef>
        <a:buFont typeface="Apple Symbols" panose="02000000000000000000" pitchFamily="2" charset="-79"/>
        <a:buChar char="⎻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40080" indent="-137160" algn="l" defTabSz="914400" rtl="0" eaLnBrk="1" latinLnBrk="0" hangingPunct="1">
        <a:lnSpc>
          <a:spcPts val="1600"/>
        </a:lnSpc>
        <a:spcBef>
          <a:spcPts val="500"/>
        </a:spcBef>
        <a:buFont typeface="Arial" panose="020B0604020202020204" pitchFamily="34" charset="0"/>
        <a:buChar char="•"/>
        <a:defRPr sz="12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640080" indent="-137160" algn="l" defTabSz="914400" rtl="0" eaLnBrk="1" latinLnBrk="0" hangingPunct="1">
        <a:lnSpc>
          <a:spcPts val="1600"/>
        </a:lnSpc>
        <a:spcBef>
          <a:spcPts val="500"/>
        </a:spcBef>
        <a:buFont typeface="Arial" panose="020B0604020202020204" pitchFamily="34" charset="0"/>
        <a:buChar char="•"/>
        <a:defRPr sz="12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640080" indent="-137160" algn="l" defTabSz="914400" rtl="0" eaLnBrk="1" latinLnBrk="0" hangingPunct="1">
        <a:lnSpc>
          <a:spcPts val="1600"/>
        </a:lnSpc>
        <a:spcBef>
          <a:spcPts val="500"/>
        </a:spcBef>
        <a:buFont typeface="Arial" panose="020B0604020202020204" pitchFamily="34" charset="0"/>
        <a:buChar char="•"/>
        <a:defRPr sz="12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2" orient="horz" pos="4056">
          <p15:clr>
            <a:srgbClr val="F26B43"/>
          </p15:clr>
        </p15:guide>
        <p15:guide id="27" pos="504">
          <p15:clr>
            <a:srgbClr val="F26B43"/>
          </p15:clr>
        </p15:guide>
        <p15:guide id="28" orient="horz" pos="4320">
          <p15:clr>
            <a:srgbClr val="F26B43"/>
          </p15:clr>
        </p15:guide>
        <p15:guide id="29">
          <p15:clr>
            <a:srgbClr val="F26B43"/>
          </p15:clr>
        </p15:guide>
        <p15:guide id="30" pos="1008">
          <p15:clr>
            <a:srgbClr val="F26B43"/>
          </p15:clr>
        </p15:guide>
        <p15:guide id="31" orient="horz" pos="480">
          <p15:clr>
            <a:srgbClr val="F26B43"/>
          </p15:clr>
        </p15:guide>
        <p15:guide id="32" pos="4224">
          <p15:clr>
            <a:srgbClr val="F26B43"/>
          </p15:clr>
        </p15:guide>
        <p15:guide id="33" orient="horz" pos="12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mevillage.com/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44BDEDCD-B78C-4EB8-B177-CD2E2D8E5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4014" y="290913"/>
            <a:ext cx="10372865" cy="1158265"/>
          </a:xfrm>
        </p:spPr>
        <p:txBody>
          <a:bodyPr/>
          <a:lstStyle/>
          <a:p>
            <a:r>
              <a:rPr lang="en-US" sz="3600" dirty="0"/>
              <a:t>Update your Profile</a:t>
            </a:r>
            <a:br>
              <a:rPr lang="en-US" dirty="0"/>
            </a:br>
            <a:r>
              <a:rPr lang="en-US" sz="2800" i="1" dirty="0"/>
              <a:t>This ensures you receive full CE credit</a:t>
            </a:r>
            <a:endParaRPr lang="en-US" i="1" dirty="0"/>
          </a:p>
        </p:txBody>
      </p:sp>
      <p:pic>
        <p:nvPicPr>
          <p:cNvPr id="2064" name="Picture 5">
            <a:extLst>
              <a:ext uri="{FF2B5EF4-FFF2-40B4-BE49-F238E27FC236}">
                <a16:creationId xmlns:a16="http://schemas.microsoft.com/office/drawing/2014/main" id="{B491D305-3274-4D05-ADA1-39DC8CC60F6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0" t="1" r="40258" b="64428"/>
          <a:stretch/>
        </p:blipFill>
        <p:spPr bwMode="auto">
          <a:xfrm>
            <a:off x="10131237" y="1409836"/>
            <a:ext cx="1600858" cy="1044840"/>
          </a:xfrm>
          <a:prstGeom prst="rect">
            <a:avLst/>
          </a:prstGeom>
          <a:noFill/>
          <a:ln w="38100">
            <a:solidFill>
              <a:srgbClr val="0AC7BE"/>
            </a:solidFill>
          </a:ln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4A9B4862-9A61-4831-89BD-92DA3AC363B8}"/>
              </a:ext>
            </a:extLst>
          </p:cNvPr>
          <p:cNvSpPr txBox="1"/>
          <p:nvPr/>
        </p:nvSpPr>
        <p:spPr>
          <a:xfrm>
            <a:off x="1515999" y="1308191"/>
            <a:ext cx="9599041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E57102"/>
                </a:solidFill>
              </a:rPr>
              <a:t>In the Mobile App: </a:t>
            </a:r>
            <a:r>
              <a:rPr lang="en-US" sz="2000" dirty="0"/>
              <a:t>Download the </a:t>
            </a:r>
            <a:r>
              <a:rPr lang="en-US" sz="2000" b="1" dirty="0"/>
              <a:t>CloudCME app </a:t>
            </a:r>
            <a:r>
              <a:rPr lang="en-US" sz="2000" dirty="0"/>
              <a:t>from the App Store, </a:t>
            </a:r>
            <a:br>
              <a:rPr lang="en-US" sz="2000" dirty="0"/>
            </a:br>
            <a:r>
              <a:rPr lang="en-US" sz="2000" dirty="0"/>
              <a:t>and enter organization code: </a:t>
            </a:r>
            <a:r>
              <a:rPr lang="en-US" sz="2800" b="1" dirty="0">
                <a:solidFill>
                  <a:srgbClr val="E57102"/>
                </a:solidFill>
              </a:rPr>
              <a:t>UVA </a:t>
            </a:r>
            <a:endParaRPr lang="en-US" sz="1400" b="1" dirty="0">
              <a:solidFill>
                <a:srgbClr val="E57102"/>
              </a:solidFill>
            </a:endParaRPr>
          </a:p>
          <a:p>
            <a:endParaRPr lang="en-US" sz="1400" b="1" i="1" dirty="0">
              <a:solidFill>
                <a:srgbClr val="E57102"/>
              </a:solidFill>
            </a:endParaRPr>
          </a:p>
          <a:p>
            <a:r>
              <a:rPr lang="en-US" sz="2800" dirty="0">
                <a:solidFill>
                  <a:srgbClr val="E57102"/>
                </a:solidFill>
              </a:rPr>
              <a:t>Or on your Computer: </a:t>
            </a:r>
            <a:r>
              <a:rPr lang="en-US" sz="2000" dirty="0"/>
              <a:t>Visit </a:t>
            </a:r>
            <a:r>
              <a:rPr lang="en-US" sz="2000" dirty="0">
                <a:hlinkClick r:id="rId3"/>
              </a:rPr>
              <a:t>www.CMEVillage.com</a:t>
            </a:r>
            <a:endParaRPr lang="en-US" sz="2000" dirty="0"/>
          </a:p>
          <a:p>
            <a:endParaRPr lang="en-US" sz="2000" dirty="0"/>
          </a:p>
          <a:p>
            <a:pPr marL="342900" indent="-342900">
              <a:buFont typeface="+mj-lt"/>
              <a:buAutoNum type="arabicPeriod"/>
            </a:pPr>
            <a:r>
              <a:rPr lang="en-US" sz="2000" b="1" dirty="0">
                <a:solidFill>
                  <a:srgbClr val="E57102"/>
                </a:solidFill>
              </a:rPr>
              <a:t>Sign In </a:t>
            </a:r>
            <a:r>
              <a:rPr lang="en-US" sz="2000" dirty="0"/>
              <a:t>(If you’ve attended a UVA CE course before, you already have an account) 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rgbClr val="E57102"/>
                </a:solidFill>
              </a:rPr>
              <a:t>UVA Employees: </a:t>
            </a:r>
            <a:r>
              <a:rPr lang="en-US" sz="2000" dirty="0"/>
              <a:t>Log-in with your UVA Computing ID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b="1" dirty="0">
                <a:solidFill>
                  <a:srgbClr val="E57102"/>
                </a:solidFill>
              </a:rPr>
              <a:t>Non-Employees</a:t>
            </a:r>
            <a:r>
              <a:rPr lang="en-US" sz="2000" dirty="0">
                <a:solidFill>
                  <a:srgbClr val="E57102"/>
                </a:solidFill>
              </a:rPr>
              <a:t>: </a:t>
            </a:r>
            <a:r>
              <a:rPr lang="en-US" sz="2000" dirty="0"/>
              <a:t>Log-in with your Email and Password 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sz="2000" dirty="0"/>
              <a:t>Select “Forgot your Password” to create a password.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b="1" dirty="0">
                <a:solidFill>
                  <a:srgbClr val="E57102"/>
                </a:solidFill>
              </a:rPr>
              <a:t>Update your profile: </a:t>
            </a:r>
            <a:r>
              <a:rPr lang="en-US" sz="2000" dirty="0"/>
              <a:t>Select “</a:t>
            </a:r>
            <a:r>
              <a:rPr lang="en-US" sz="2000" dirty="0" err="1"/>
              <a:t>MyCE</a:t>
            </a:r>
            <a:r>
              <a:rPr lang="en-US" sz="2000"/>
              <a:t>” then </a:t>
            </a:r>
            <a:r>
              <a:rPr lang="en-US" sz="2000" dirty="0"/>
              <a:t>“My Profile” and complete the ENTIRE form</a:t>
            </a:r>
            <a:br>
              <a:rPr lang="en-US" sz="2000" dirty="0"/>
            </a:br>
            <a:r>
              <a:rPr lang="en-US" sz="2000" dirty="0"/>
              <a:t>to ensure you receive all credit you are eligible for.</a:t>
            </a:r>
            <a:br>
              <a:rPr lang="en-US" sz="2000" dirty="0"/>
            </a:br>
            <a:r>
              <a:rPr lang="en-US" sz="2000" dirty="0"/>
              <a:t> </a:t>
            </a:r>
          </a:p>
          <a:p>
            <a:r>
              <a:rPr lang="en-US" sz="2000" b="1" dirty="0"/>
              <a:t>First Time attending a UVA CE Course? </a:t>
            </a:r>
            <a:r>
              <a:rPr lang="en-US" sz="2000" dirty="0"/>
              <a:t>Select “Create an Account.”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68D5CC1-7D30-45F1-9CF5-D689F5FDD12C}"/>
              </a:ext>
            </a:extLst>
          </p:cNvPr>
          <p:cNvSpPr txBox="1"/>
          <p:nvPr/>
        </p:nvSpPr>
        <p:spPr>
          <a:xfrm>
            <a:off x="1482189" y="6132191"/>
            <a:ext cx="6096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E57102"/>
                </a:solidFill>
              </a:rPr>
              <a:t>Questions? </a:t>
            </a:r>
            <a:r>
              <a:rPr lang="en-US" sz="1800" dirty="0"/>
              <a:t>Email uvace@uvahealth.org</a:t>
            </a:r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23DA56B-064C-46AC-A836-1FCC2095AA3F}"/>
              </a:ext>
            </a:extLst>
          </p:cNvPr>
          <p:cNvSpPr/>
          <p:nvPr/>
        </p:nvSpPr>
        <p:spPr>
          <a:xfrm>
            <a:off x="9377680" y="5923280"/>
            <a:ext cx="2590800" cy="812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8B34B6CB-75BE-4915-8B8C-4FDF68353F0A}"/>
              </a:ext>
            </a:extLst>
          </p:cNvPr>
          <p:cNvPicPr>
            <a:picLocks noGrp="1" noChangeAspect="1"/>
          </p:cNvPicPr>
          <p:nvPr>
            <p:ph sz="quarter" idx="16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3113" y="4403324"/>
            <a:ext cx="1139105" cy="2104181"/>
          </a:xfrm>
          <a:solidFill>
            <a:srgbClr val="FFFF00"/>
          </a:solidFill>
        </p:spPr>
      </p:pic>
    </p:spTree>
    <p:extLst>
      <p:ext uri="{BB962C8B-B14F-4D97-AF65-F5344CB8AC3E}">
        <p14:creationId xmlns:p14="http://schemas.microsoft.com/office/powerpoint/2010/main" val="4003612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Content Placeholder 11">
            <a:extLst>
              <a:ext uri="{FF2B5EF4-FFF2-40B4-BE49-F238E27FC236}">
                <a16:creationId xmlns:a16="http://schemas.microsoft.com/office/drawing/2014/main" id="{8B34B6CB-75BE-4915-8B8C-4FDF68353F0A}"/>
              </a:ext>
            </a:extLst>
          </p:cNvPr>
          <p:cNvPicPr>
            <a:picLocks noGrp="1" noChangeAspect="1"/>
          </p:cNvPicPr>
          <p:nvPr>
            <p:ph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9186" y="1794618"/>
            <a:ext cx="2023883" cy="3738563"/>
          </a:xfrm>
        </p:spPr>
      </p:pic>
      <p:sp>
        <p:nvSpPr>
          <p:cNvPr id="9" name="Title 8">
            <a:extLst>
              <a:ext uri="{FF2B5EF4-FFF2-40B4-BE49-F238E27FC236}">
                <a16:creationId xmlns:a16="http://schemas.microsoft.com/office/drawing/2014/main" id="{44BDEDCD-B78C-4EB8-B177-CD2E2D8E5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4015" y="362033"/>
            <a:ext cx="9845550" cy="1158265"/>
          </a:xfrm>
        </p:spPr>
        <p:txBody>
          <a:bodyPr/>
          <a:lstStyle/>
          <a:p>
            <a:r>
              <a:rPr lang="en-US" dirty="0"/>
              <a:t>Claim Credit Via Text or on your Computer</a:t>
            </a:r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8098B126-4ECA-4CA5-A01A-371693BEEFE5}"/>
              </a:ext>
            </a:extLst>
          </p:cNvPr>
          <p:cNvSpPr txBox="1">
            <a:spLocks/>
          </p:cNvSpPr>
          <p:nvPr/>
        </p:nvSpPr>
        <p:spPr>
          <a:xfrm>
            <a:off x="3848240" y="1290320"/>
            <a:ext cx="7515178" cy="47853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60020" indent="-16002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Wingdings" pitchFamily="2" charset="2"/>
              <a:buChar char="§"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pple Symbols" panose="02000000000000000000" pitchFamily="2" charset="-79"/>
              <a:buChar char="⎻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40080" indent="-13716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640080" indent="-13716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640080" indent="-13716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itchFamily="2" charset="2"/>
              <a:buNone/>
            </a:pP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339B15F-8FD4-422A-A429-4811CA0F24E4}"/>
              </a:ext>
            </a:extLst>
          </p:cNvPr>
          <p:cNvSpPr txBox="1"/>
          <p:nvPr/>
        </p:nvSpPr>
        <p:spPr>
          <a:xfrm>
            <a:off x="4013411" y="1265436"/>
            <a:ext cx="7515178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E57102"/>
                </a:solidFill>
              </a:rPr>
              <a:t>Text your Attendance:</a:t>
            </a:r>
          </a:p>
          <a:p>
            <a:r>
              <a:rPr lang="en-US" sz="2000" dirty="0"/>
              <a:t>The activity code for today’s session is:  </a:t>
            </a:r>
            <a:r>
              <a:rPr lang="en-US" sz="2000" b="1" dirty="0">
                <a:highlight>
                  <a:srgbClr val="FFFF00"/>
                </a:highlight>
              </a:rPr>
              <a:t>31725 </a:t>
            </a:r>
          </a:p>
          <a:p>
            <a:r>
              <a:rPr lang="en-US" sz="2000" b="1" dirty="0"/>
              <a:t>Text this code to: 1-855-474-8287</a:t>
            </a:r>
          </a:p>
          <a:p>
            <a:endParaRPr lang="en-US" sz="2800" b="1" dirty="0"/>
          </a:p>
          <a:p>
            <a:r>
              <a:rPr lang="en-US" sz="2800" dirty="0">
                <a:solidFill>
                  <a:srgbClr val="E57102"/>
                </a:solidFill>
              </a:rPr>
              <a:t>Claim Credit at UVA.cloud-cme.com:</a:t>
            </a:r>
          </a:p>
          <a:p>
            <a:r>
              <a:rPr lang="en-US" sz="2000" dirty="0"/>
              <a:t>Log into your account, select My CE, then select Claim Credit.</a:t>
            </a:r>
          </a:p>
          <a:p>
            <a:r>
              <a:rPr lang="en-US" sz="2000" dirty="0"/>
              <a:t>If you don’t know your password, select “forgot password.”</a:t>
            </a:r>
          </a:p>
          <a:p>
            <a:endParaRPr lang="en-US" sz="2400" b="1" dirty="0"/>
          </a:p>
          <a:p>
            <a:r>
              <a:rPr lang="en-US" sz="2000" dirty="0"/>
              <a:t>You may text attendance 15 minutes prior to, during, and up to 8 hours after the session.</a:t>
            </a:r>
          </a:p>
          <a:p>
            <a:endParaRPr lang="en-US" sz="2000" b="1" dirty="0"/>
          </a:p>
          <a:p>
            <a:r>
              <a:rPr lang="en-US" sz="2000" b="1" dirty="0"/>
              <a:t>NOTE: </a:t>
            </a:r>
            <a:r>
              <a:rPr lang="en-US" sz="2000" dirty="0"/>
              <a:t>If you have never received CE credits awarded by UVACE, visit uva.cloud-cme.com and click the “Sign Up Now” button.</a:t>
            </a:r>
          </a:p>
          <a:p>
            <a:endParaRPr lang="en-US" sz="2800" b="1" dirty="0"/>
          </a:p>
          <a:p>
            <a:r>
              <a:rPr lang="en-US" sz="2000" b="1" dirty="0">
                <a:solidFill>
                  <a:srgbClr val="E57102"/>
                </a:solidFill>
              </a:rPr>
              <a:t>Questions? </a:t>
            </a:r>
            <a:r>
              <a:rPr lang="en-US" sz="2000" dirty="0"/>
              <a:t>Email uvace@uvahealth.org</a:t>
            </a:r>
            <a:br>
              <a:rPr lang="en-US" sz="2800" b="1" dirty="0"/>
            </a:b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32C640A-A22C-47BD-A370-C909A4B11F02}"/>
              </a:ext>
            </a:extLst>
          </p:cNvPr>
          <p:cNvSpPr/>
          <p:nvPr/>
        </p:nvSpPr>
        <p:spPr>
          <a:xfrm>
            <a:off x="9377680" y="5923280"/>
            <a:ext cx="2590800" cy="812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139605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A-Blue-orange-torqouise">
  <a:themeElements>
    <a:clrScheme name="UVA-Blue-Orange-Cyan">
      <a:dk1>
        <a:srgbClr val="000000"/>
      </a:dk1>
      <a:lt1>
        <a:srgbClr val="FFFFFF"/>
      </a:lt1>
      <a:dk2>
        <a:srgbClr val="222E4A"/>
      </a:dk2>
      <a:lt2>
        <a:srgbClr val="FFFFFF"/>
      </a:lt2>
      <a:accent1>
        <a:srgbClr val="E57102"/>
      </a:accent1>
      <a:accent2>
        <a:srgbClr val="222E4A"/>
      </a:accent2>
      <a:accent3>
        <a:srgbClr val="029FDF"/>
      </a:accent3>
      <a:accent4>
        <a:srgbClr val="40B8E7"/>
      </a:accent4>
      <a:accent5>
        <a:srgbClr val="7ECEEF"/>
      </a:accent5>
      <a:accent6>
        <a:srgbClr val="C0E7F7"/>
      </a:accent6>
      <a:hlink>
        <a:srgbClr val="0563C1"/>
      </a:hlink>
      <a:folHlink>
        <a:srgbClr val="0263C1"/>
      </a:folHlink>
    </a:clrScheme>
    <a:fontScheme name="UVA Franklin">
      <a:majorFont>
        <a:latin typeface="Franklin Gothic Medium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sign A in Blue- Orange- Cyan" id="{359B341E-50F8-424F-AB0D-69A58BEBFF21}" vid="{1CF8BDD8-6135-4E4B-AC38-08FE3CD7A1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Design A-Blue-orange-torqouise</Template>
  <TotalTime>1674</TotalTime>
  <Words>263</Words>
  <Application>Microsoft Office PowerPoint</Application>
  <PresentationFormat>Widescreen</PresentationFormat>
  <Paragraphs>26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Apple Symbols</vt:lpstr>
      <vt:lpstr>Arial</vt:lpstr>
      <vt:lpstr>Courier New</vt:lpstr>
      <vt:lpstr>Franklin Gothic Book</vt:lpstr>
      <vt:lpstr>Wingdings</vt:lpstr>
      <vt:lpstr>Design A-Blue-orange-torqouise</vt:lpstr>
      <vt:lpstr>Update your Profile This ensures you receive full CE credit</vt:lpstr>
      <vt:lpstr>Claim Credit Via Text or on your Computer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Presentation Title Goes Here</dc:title>
  <dc:creator>Headley, Jake *HS</dc:creator>
  <cp:lastModifiedBy>Bowling, Lavina (DBHDS)</cp:lastModifiedBy>
  <cp:revision>41</cp:revision>
  <dcterms:created xsi:type="dcterms:W3CDTF">2023-05-23T13:04:07Z</dcterms:created>
  <dcterms:modified xsi:type="dcterms:W3CDTF">2026-02-03T20:46:58Z</dcterms:modified>
</cp:coreProperties>
</file>