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2" r:id="rId2"/>
    <p:sldMasterId id="2147483724" r:id="rId3"/>
  </p:sldMasterIdLst>
  <p:notesMasterIdLst>
    <p:notesMasterId r:id="rId41"/>
  </p:notesMasterIdLst>
  <p:sldIdLst>
    <p:sldId id="256" r:id="rId4"/>
    <p:sldId id="274" r:id="rId5"/>
    <p:sldId id="275" r:id="rId6"/>
    <p:sldId id="276" r:id="rId7"/>
    <p:sldId id="277" r:id="rId8"/>
    <p:sldId id="282" r:id="rId9"/>
    <p:sldId id="283" r:id="rId10"/>
    <p:sldId id="284" r:id="rId11"/>
    <p:sldId id="286" r:id="rId12"/>
    <p:sldId id="287" r:id="rId13"/>
    <p:sldId id="269" r:id="rId14"/>
    <p:sldId id="300" r:id="rId15"/>
    <p:sldId id="281" r:id="rId16"/>
    <p:sldId id="280" r:id="rId17"/>
    <p:sldId id="278" r:id="rId18"/>
    <p:sldId id="279" r:id="rId19"/>
    <p:sldId id="290" r:id="rId20"/>
    <p:sldId id="257" r:id="rId21"/>
    <p:sldId id="258" r:id="rId22"/>
    <p:sldId id="272" r:id="rId23"/>
    <p:sldId id="293" r:id="rId24"/>
    <p:sldId id="295" r:id="rId25"/>
    <p:sldId id="267" r:id="rId26"/>
    <p:sldId id="268" r:id="rId27"/>
    <p:sldId id="270" r:id="rId28"/>
    <p:sldId id="260" r:id="rId29"/>
    <p:sldId id="291" r:id="rId30"/>
    <p:sldId id="273" r:id="rId31"/>
    <p:sldId id="296" r:id="rId32"/>
    <p:sldId id="266" r:id="rId33"/>
    <p:sldId id="271" r:id="rId34"/>
    <p:sldId id="263" r:id="rId35"/>
    <p:sldId id="264" r:id="rId36"/>
    <p:sldId id="292" r:id="rId37"/>
    <p:sldId id="297" r:id="rId38"/>
    <p:sldId id="298" r:id="rId39"/>
    <p:sldId id="299"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452E39-067F-4A39-86CC-3237A6E4B741}" v="120" dt="2026-02-06T18:26:15.0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097" autoAdjust="0"/>
  </p:normalViewPr>
  <p:slideViewPr>
    <p:cSldViewPr snapToGrid="0" snapToObjects="1">
      <p:cViewPr>
        <p:scale>
          <a:sx n="77" d="100"/>
          <a:sy n="77" d="100"/>
        </p:scale>
        <p:origin x="1626" y="6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microsoft.com/office/2016/11/relationships/changesInfo" Target="changesInfos/changesInfo1.xml"/><Relationship Id="rId20" Type="http://schemas.openxmlformats.org/officeDocument/2006/relationships/slide" Target="slides/slide17.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yer, Katherine" userId="2cf6727d-b16b-4192-a269-747e482f6d4d" providerId="ADAL" clId="{0EA650C6-D86F-49C2-A051-F7582AA19426}"/>
    <pc:docChg chg="undo redo custSel addSld delSld modSld sldOrd">
      <pc:chgData name="Moyer, Katherine" userId="2cf6727d-b16b-4192-a269-747e482f6d4d" providerId="ADAL" clId="{0EA650C6-D86F-49C2-A051-F7582AA19426}" dt="2026-02-06T18:26:16.593" v="5716" actId="20577"/>
      <pc:docMkLst>
        <pc:docMk/>
      </pc:docMkLst>
      <pc:sldChg chg="modSp mod">
        <pc:chgData name="Moyer, Katherine" userId="2cf6727d-b16b-4192-a269-747e482f6d4d" providerId="ADAL" clId="{0EA650C6-D86F-49C2-A051-F7582AA19426}" dt="2026-02-06T16:56:19.073" v="5606" actId="20577"/>
        <pc:sldMkLst>
          <pc:docMk/>
          <pc:sldMk cId="0" sldId="256"/>
        </pc:sldMkLst>
        <pc:spChg chg="mod">
          <ac:chgData name="Moyer, Katherine" userId="2cf6727d-b16b-4192-a269-747e482f6d4d" providerId="ADAL" clId="{0EA650C6-D86F-49C2-A051-F7582AA19426}" dt="2026-02-04T22:00:47.412" v="1549"/>
          <ac:spMkLst>
            <pc:docMk/>
            <pc:sldMk cId="0" sldId="256"/>
            <ac:spMk id="2" creationId="{00000000-0000-0000-0000-000000000000}"/>
          </ac:spMkLst>
        </pc:spChg>
        <pc:spChg chg="mod">
          <ac:chgData name="Moyer, Katherine" userId="2cf6727d-b16b-4192-a269-747e482f6d4d" providerId="ADAL" clId="{0EA650C6-D86F-49C2-A051-F7582AA19426}" dt="2026-02-06T16:56:19.073" v="5606" actId="20577"/>
          <ac:spMkLst>
            <pc:docMk/>
            <pc:sldMk cId="0" sldId="256"/>
            <ac:spMk id="3" creationId="{00000000-0000-0000-0000-000000000000}"/>
          </ac:spMkLst>
        </pc:spChg>
      </pc:sldChg>
      <pc:sldChg chg="addSp modSp mod">
        <pc:chgData name="Moyer, Katherine" userId="2cf6727d-b16b-4192-a269-747e482f6d4d" providerId="ADAL" clId="{0EA650C6-D86F-49C2-A051-F7582AA19426}" dt="2026-02-06T16:50:26.499" v="5542" actId="20577"/>
        <pc:sldMkLst>
          <pc:docMk/>
          <pc:sldMk cId="0" sldId="258"/>
        </pc:sldMkLst>
        <pc:spChg chg="mod">
          <ac:chgData name="Moyer, Katherine" userId="2cf6727d-b16b-4192-a269-747e482f6d4d" providerId="ADAL" clId="{0EA650C6-D86F-49C2-A051-F7582AA19426}" dt="2026-02-06T03:38:30.151" v="2854" actId="5793"/>
          <ac:spMkLst>
            <pc:docMk/>
            <pc:sldMk cId="0" sldId="258"/>
            <ac:spMk id="3" creationId="{00000000-0000-0000-0000-000000000000}"/>
          </ac:spMkLst>
        </pc:spChg>
        <pc:spChg chg="add mod">
          <ac:chgData name="Moyer, Katherine" userId="2cf6727d-b16b-4192-a269-747e482f6d4d" providerId="ADAL" clId="{0EA650C6-D86F-49C2-A051-F7582AA19426}" dt="2026-02-06T16:50:26.499" v="5542" actId="20577"/>
          <ac:spMkLst>
            <pc:docMk/>
            <pc:sldMk cId="0" sldId="258"/>
            <ac:spMk id="5" creationId="{95C6A161-C3BA-34EA-CD82-4486DE7FDE74}"/>
          </ac:spMkLst>
        </pc:spChg>
      </pc:sldChg>
      <pc:sldChg chg="modSp del mod ord">
        <pc:chgData name="Moyer, Katherine" userId="2cf6727d-b16b-4192-a269-747e482f6d4d" providerId="ADAL" clId="{0EA650C6-D86F-49C2-A051-F7582AA19426}" dt="2026-02-06T16:03:03.496" v="4385" actId="2696"/>
        <pc:sldMkLst>
          <pc:docMk/>
          <pc:sldMk cId="0" sldId="259"/>
        </pc:sldMkLst>
        <pc:spChg chg="mod">
          <ac:chgData name="Moyer, Katherine" userId="2cf6727d-b16b-4192-a269-747e482f6d4d" providerId="ADAL" clId="{0EA650C6-D86F-49C2-A051-F7582AA19426}" dt="2026-02-06T15:33:54.349" v="3548" actId="20577"/>
          <ac:spMkLst>
            <pc:docMk/>
            <pc:sldMk cId="0" sldId="259"/>
            <ac:spMk id="3" creationId="{00000000-0000-0000-0000-000000000000}"/>
          </ac:spMkLst>
        </pc:spChg>
      </pc:sldChg>
      <pc:sldChg chg="addSp delSp modSp mod ord modClrScheme chgLayout">
        <pc:chgData name="Moyer, Katherine" userId="2cf6727d-b16b-4192-a269-747e482f6d4d" providerId="ADAL" clId="{0EA650C6-D86F-49C2-A051-F7582AA19426}" dt="2026-02-06T03:57:25.720" v="3150"/>
        <pc:sldMkLst>
          <pc:docMk/>
          <pc:sldMk cId="0" sldId="260"/>
        </pc:sldMkLst>
        <pc:spChg chg="mod">
          <ac:chgData name="Moyer, Katherine" userId="2cf6727d-b16b-4192-a269-747e482f6d4d" providerId="ADAL" clId="{0EA650C6-D86F-49C2-A051-F7582AA19426}" dt="2026-02-06T03:57:21.132" v="3148" actId="20577"/>
          <ac:spMkLst>
            <pc:docMk/>
            <pc:sldMk cId="0" sldId="260"/>
            <ac:spMk id="2" creationId="{00000000-0000-0000-0000-000000000000}"/>
          </ac:spMkLst>
        </pc:spChg>
        <pc:spChg chg="mod">
          <ac:chgData name="Moyer, Katherine" userId="2cf6727d-b16b-4192-a269-747e482f6d4d" providerId="ADAL" clId="{0EA650C6-D86F-49C2-A051-F7582AA19426}" dt="2026-02-04T18:50:05.764" v="1546" actId="26606"/>
          <ac:spMkLst>
            <pc:docMk/>
            <pc:sldMk cId="0" sldId="260"/>
            <ac:spMk id="10" creationId="{53A324AB-1E3B-3185-E067-F889AA65D78A}"/>
          </ac:spMkLst>
        </pc:spChg>
        <pc:spChg chg="mod">
          <ac:chgData name="Moyer, Katherine" userId="2cf6727d-b16b-4192-a269-747e482f6d4d" providerId="ADAL" clId="{0EA650C6-D86F-49C2-A051-F7582AA19426}" dt="2026-02-04T18:50:05.764" v="1546" actId="26606"/>
          <ac:spMkLst>
            <pc:docMk/>
            <pc:sldMk cId="0" sldId="260"/>
            <ac:spMk id="12" creationId="{DDE84208-3667-77E4-2F00-C9E1866E2BDF}"/>
          </ac:spMkLst>
        </pc:spChg>
        <pc:graphicFrameChg chg="mod modGraphic">
          <ac:chgData name="Moyer, Katherine" userId="2cf6727d-b16b-4192-a269-747e482f6d4d" providerId="ADAL" clId="{0EA650C6-D86F-49C2-A051-F7582AA19426}" dt="2026-02-04T18:50:05.764" v="1546" actId="26606"/>
          <ac:graphicFrameMkLst>
            <pc:docMk/>
            <pc:sldMk cId="0" sldId="260"/>
            <ac:graphicFrameMk id="6" creationId="{EF176A57-8C9B-70E7-632C-4A6DA3298342}"/>
          </ac:graphicFrameMkLst>
        </pc:graphicFrameChg>
      </pc:sldChg>
      <pc:sldChg chg="addSp delSp modSp mod modClrScheme chgLayout">
        <pc:chgData name="Moyer, Katherine" userId="2cf6727d-b16b-4192-a269-747e482f6d4d" providerId="ADAL" clId="{0EA650C6-D86F-49C2-A051-F7582AA19426}" dt="2026-02-06T15:35:58.309" v="3554" actId="26606"/>
        <pc:sldMkLst>
          <pc:docMk/>
          <pc:sldMk cId="0" sldId="263"/>
        </pc:sldMkLst>
        <pc:spChg chg="mod ord">
          <ac:chgData name="Moyer, Katherine" userId="2cf6727d-b16b-4192-a269-747e482f6d4d" providerId="ADAL" clId="{0EA650C6-D86F-49C2-A051-F7582AA19426}" dt="2026-02-06T15:35:58.309" v="3554" actId="26606"/>
          <ac:spMkLst>
            <pc:docMk/>
            <pc:sldMk cId="0" sldId="263"/>
            <ac:spMk id="2" creationId="{00000000-0000-0000-0000-000000000000}"/>
          </ac:spMkLst>
        </pc:spChg>
        <pc:spChg chg="add del mod ord">
          <ac:chgData name="Moyer, Katherine" userId="2cf6727d-b16b-4192-a269-747e482f6d4d" providerId="ADAL" clId="{0EA650C6-D86F-49C2-A051-F7582AA19426}" dt="2026-02-06T15:35:58.309" v="3554" actId="26606"/>
          <ac:spMkLst>
            <pc:docMk/>
            <pc:sldMk cId="0" sldId="263"/>
            <ac:spMk id="3" creationId="{00000000-0000-0000-0000-000000000000}"/>
          </ac:spMkLst>
        </pc:spChg>
        <pc:spChg chg="add del mod ord">
          <ac:chgData name="Moyer, Katherine" userId="2cf6727d-b16b-4192-a269-747e482f6d4d" providerId="ADAL" clId="{0EA650C6-D86F-49C2-A051-F7582AA19426}" dt="2026-02-06T15:34:51.523" v="3551" actId="700"/>
          <ac:spMkLst>
            <pc:docMk/>
            <pc:sldMk cId="0" sldId="263"/>
            <ac:spMk id="4" creationId="{FECD29DA-C4F9-472C-8EE9-665938058D61}"/>
          </ac:spMkLst>
        </pc:spChg>
        <pc:spChg chg="add del mod ord">
          <ac:chgData name="Moyer, Katherine" userId="2cf6727d-b16b-4192-a269-747e482f6d4d" providerId="ADAL" clId="{0EA650C6-D86F-49C2-A051-F7582AA19426}" dt="2026-02-06T15:34:59.431" v="3552" actId="700"/>
          <ac:spMkLst>
            <pc:docMk/>
            <pc:sldMk cId="0" sldId="263"/>
            <ac:spMk id="5" creationId="{E76AAF7E-7E04-42F7-6608-42A1B7CF0166}"/>
          </ac:spMkLst>
        </pc:spChg>
        <pc:spChg chg="add del mod ord">
          <ac:chgData name="Moyer, Katherine" userId="2cf6727d-b16b-4192-a269-747e482f6d4d" providerId="ADAL" clId="{0EA650C6-D86F-49C2-A051-F7582AA19426}" dt="2026-02-06T15:34:59.431" v="3552" actId="700"/>
          <ac:spMkLst>
            <pc:docMk/>
            <pc:sldMk cId="0" sldId="263"/>
            <ac:spMk id="7" creationId="{03C6DDCA-E99E-2D5A-5153-3D1E7592E454}"/>
          </ac:spMkLst>
        </pc:spChg>
        <pc:spChg chg="add del mod ord">
          <ac:chgData name="Moyer, Katherine" userId="2cf6727d-b16b-4192-a269-747e482f6d4d" providerId="ADAL" clId="{0EA650C6-D86F-49C2-A051-F7582AA19426}" dt="2026-02-06T15:35:58.309" v="3554" actId="26606"/>
          <ac:spMkLst>
            <pc:docMk/>
            <pc:sldMk cId="0" sldId="263"/>
            <ac:spMk id="8" creationId="{BBE43F6E-AF75-CD8D-F19B-4E0BDC5BBACE}"/>
          </ac:spMkLst>
        </pc:spChg>
        <pc:spChg chg="add del mod ord">
          <ac:chgData name="Moyer, Katherine" userId="2cf6727d-b16b-4192-a269-747e482f6d4d" providerId="ADAL" clId="{0EA650C6-D86F-49C2-A051-F7582AA19426}" dt="2026-02-06T15:35:50.749" v="3553" actId="931"/>
          <ac:spMkLst>
            <pc:docMk/>
            <pc:sldMk cId="0" sldId="263"/>
            <ac:spMk id="9" creationId="{26E6E2A4-BD93-CC09-66FB-3C57FF1A7FB4}"/>
          </ac:spMkLst>
        </pc:spChg>
        <pc:spChg chg="add del mod ord">
          <ac:chgData name="Moyer, Katherine" userId="2cf6727d-b16b-4192-a269-747e482f6d4d" providerId="ADAL" clId="{0EA650C6-D86F-49C2-A051-F7582AA19426}" dt="2026-02-06T15:35:58.309" v="3554" actId="26606"/>
          <ac:spMkLst>
            <pc:docMk/>
            <pc:sldMk cId="0" sldId="263"/>
            <ac:spMk id="11" creationId="{C4D57404-EB83-E593-696D-DC4693E9C11E}"/>
          </ac:spMkLst>
        </pc:spChg>
        <pc:spChg chg="add mod">
          <ac:chgData name="Moyer, Katherine" userId="2cf6727d-b16b-4192-a269-747e482f6d4d" providerId="ADAL" clId="{0EA650C6-D86F-49C2-A051-F7582AA19426}" dt="2026-02-06T15:35:58.309" v="3554" actId="26606"/>
          <ac:spMkLst>
            <pc:docMk/>
            <pc:sldMk cId="0" sldId="263"/>
            <ac:spMk id="20" creationId="{91AFE5D2-BA86-6097-B244-73A51EECD888}"/>
          </ac:spMkLst>
        </pc:spChg>
        <pc:spChg chg="add mod">
          <ac:chgData name="Moyer, Katherine" userId="2cf6727d-b16b-4192-a269-747e482f6d4d" providerId="ADAL" clId="{0EA650C6-D86F-49C2-A051-F7582AA19426}" dt="2026-02-06T15:35:58.309" v="3554" actId="26606"/>
          <ac:spMkLst>
            <pc:docMk/>
            <pc:sldMk cId="0" sldId="263"/>
            <ac:spMk id="22" creationId="{A065237B-11AC-A4A0-32E9-0BC9EEC49A12}"/>
          </ac:spMkLst>
        </pc:spChg>
        <pc:spChg chg="add mod">
          <ac:chgData name="Moyer, Katherine" userId="2cf6727d-b16b-4192-a269-747e482f6d4d" providerId="ADAL" clId="{0EA650C6-D86F-49C2-A051-F7582AA19426}" dt="2026-02-06T15:35:58.309" v="3554" actId="26606"/>
          <ac:spMkLst>
            <pc:docMk/>
            <pc:sldMk cId="0" sldId="263"/>
            <ac:spMk id="24" creationId="{8A49A336-4336-D9F2-4054-D8E46196C753}"/>
          </ac:spMkLst>
        </pc:spChg>
        <pc:picChg chg="add mod">
          <ac:chgData name="Moyer, Katherine" userId="2cf6727d-b16b-4192-a269-747e482f6d4d" providerId="ADAL" clId="{0EA650C6-D86F-49C2-A051-F7582AA19426}" dt="2026-02-06T15:35:58.309" v="3554" actId="26606"/>
          <ac:picMkLst>
            <pc:docMk/>
            <pc:sldMk cId="0" sldId="263"/>
            <ac:picMk id="15" creationId="{0A519F68-359E-6453-A61B-85E7A347D755}"/>
          </ac:picMkLst>
        </pc:picChg>
      </pc:sldChg>
      <pc:sldChg chg="addSp delSp modSp mod chgLayout">
        <pc:chgData name="Moyer, Katherine" userId="2cf6727d-b16b-4192-a269-747e482f6d4d" providerId="ADAL" clId="{0EA650C6-D86F-49C2-A051-F7582AA19426}" dt="2026-02-04T18:48:19.389" v="1537" actId="1076"/>
        <pc:sldMkLst>
          <pc:docMk/>
          <pc:sldMk cId="0" sldId="264"/>
        </pc:sldMkLst>
        <pc:spChg chg="mod">
          <ac:chgData name="Moyer, Katherine" userId="2cf6727d-b16b-4192-a269-747e482f6d4d" providerId="ADAL" clId="{0EA650C6-D86F-49C2-A051-F7582AA19426}" dt="2026-02-04T18:48:11.011" v="1536" actId="14100"/>
          <ac:spMkLst>
            <pc:docMk/>
            <pc:sldMk cId="0" sldId="264"/>
            <ac:spMk id="2" creationId="{00000000-0000-0000-0000-000000000000}"/>
          </ac:spMkLst>
        </pc:spChg>
        <pc:spChg chg="add mod">
          <ac:chgData name="Moyer, Katherine" userId="2cf6727d-b16b-4192-a269-747e482f6d4d" providerId="ADAL" clId="{0EA650C6-D86F-49C2-A051-F7582AA19426}" dt="2026-02-04T18:47:52.861" v="1534" actId="26606"/>
          <ac:spMkLst>
            <pc:docMk/>
            <pc:sldMk cId="0" sldId="264"/>
            <ac:spMk id="10" creationId="{FB9CAC65-77DB-28A4-DD0B-792526376F2F}"/>
          </ac:spMkLst>
        </pc:spChg>
        <pc:spChg chg="add mod">
          <ac:chgData name="Moyer, Katherine" userId="2cf6727d-b16b-4192-a269-747e482f6d4d" providerId="ADAL" clId="{0EA650C6-D86F-49C2-A051-F7582AA19426}" dt="2026-02-04T18:47:52.861" v="1534" actId="26606"/>
          <ac:spMkLst>
            <pc:docMk/>
            <pc:sldMk cId="0" sldId="264"/>
            <ac:spMk id="12" creationId="{D048B119-4F20-3033-FB2D-5E354C7B1BA2}"/>
          </ac:spMkLst>
        </pc:spChg>
        <pc:spChg chg="add mod">
          <ac:chgData name="Moyer, Katherine" userId="2cf6727d-b16b-4192-a269-747e482f6d4d" providerId="ADAL" clId="{0EA650C6-D86F-49C2-A051-F7582AA19426}" dt="2026-02-04T18:47:52.861" v="1534" actId="26606"/>
          <ac:spMkLst>
            <pc:docMk/>
            <pc:sldMk cId="0" sldId="264"/>
            <ac:spMk id="14" creationId="{3A5054BA-7061-E2FF-AD7F-5CB392D7883F}"/>
          </ac:spMkLst>
        </pc:spChg>
        <pc:graphicFrameChg chg="add mod">
          <ac:chgData name="Moyer, Katherine" userId="2cf6727d-b16b-4192-a269-747e482f6d4d" providerId="ADAL" clId="{0EA650C6-D86F-49C2-A051-F7582AA19426}" dt="2026-02-04T18:48:19.389" v="1537" actId="1076"/>
          <ac:graphicFrameMkLst>
            <pc:docMk/>
            <pc:sldMk cId="0" sldId="264"/>
            <ac:graphicFrameMk id="6" creationId="{FEA024C1-E996-2578-32D6-E007E27EEA4E}"/>
          </ac:graphicFrameMkLst>
        </pc:graphicFrameChg>
      </pc:sldChg>
      <pc:sldChg chg="del">
        <pc:chgData name="Moyer, Katherine" userId="2cf6727d-b16b-4192-a269-747e482f6d4d" providerId="ADAL" clId="{0EA650C6-D86F-49C2-A051-F7582AA19426}" dt="2026-02-06T03:42:16.710" v="2898" actId="2696"/>
        <pc:sldMkLst>
          <pc:docMk/>
          <pc:sldMk cId="0" sldId="265"/>
        </pc:sldMkLst>
      </pc:sldChg>
      <pc:sldChg chg="modSp mod">
        <pc:chgData name="Moyer, Katherine" userId="2cf6727d-b16b-4192-a269-747e482f6d4d" providerId="ADAL" clId="{0EA650C6-D86F-49C2-A051-F7582AA19426}" dt="2026-02-06T03:40:44.205" v="2897" actId="20577"/>
        <pc:sldMkLst>
          <pc:docMk/>
          <pc:sldMk cId="3217491753" sldId="267"/>
        </pc:sldMkLst>
        <pc:graphicFrameChg chg="modGraphic">
          <ac:chgData name="Moyer, Katherine" userId="2cf6727d-b16b-4192-a269-747e482f6d4d" providerId="ADAL" clId="{0EA650C6-D86F-49C2-A051-F7582AA19426}" dt="2026-02-06T03:40:44.205" v="2897" actId="20577"/>
          <ac:graphicFrameMkLst>
            <pc:docMk/>
            <pc:sldMk cId="3217491753" sldId="267"/>
            <ac:graphicFrameMk id="8" creationId="{E46FABC0-5910-8DF2-0F70-B89D8305A501}"/>
          </ac:graphicFrameMkLst>
        </pc:graphicFrameChg>
      </pc:sldChg>
      <pc:sldChg chg="addSp delSp modSp new mod modNotesTx">
        <pc:chgData name="Moyer, Katherine" userId="2cf6727d-b16b-4192-a269-747e482f6d4d" providerId="ADAL" clId="{0EA650C6-D86F-49C2-A051-F7582AA19426}" dt="2026-02-06T15:29:49.286" v="3442" actId="20577"/>
        <pc:sldMkLst>
          <pc:docMk/>
          <pc:sldMk cId="3910926310" sldId="268"/>
        </pc:sldMkLst>
        <pc:spChg chg="mod">
          <ac:chgData name="Moyer, Katherine" userId="2cf6727d-b16b-4192-a269-747e482f6d4d" providerId="ADAL" clId="{0EA650C6-D86F-49C2-A051-F7582AA19426}" dt="2026-02-06T15:29:49.286" v="3442" actId="20577"/>
          <ac:spMkLst>
            <pc:docMk/>
            <pc:sldMk cId="3910926310" sldId="268"/>
            <ac:spMk id="5" creationId="{39B52DAB-9F6D-F8A4-8C01-C9E3704DCE11}"/>
          </ac:spMkLst>
        </pc:spChg>
        <pc:spChg chg="mod">
          <ac:chgData name="Moyer, Katherine" userId="2cf6727d-b16b-4192-a269-747e482f6d4d" providerId="ADAL" clId="{0EA650C6-D86F-49C2-A051-F7582AA19426}" dt="2026-01-23T15:58:58.488" v="326" actId="255"/>
          <ac:spMkLst>
            <pc:docMk/>
            <pc:sldMk cId="3910926310" sldId="268"/>
            <ac:spMk id="6" creationId="{F1E80318-8F5C-8918-1CC3-3536DF60020A}"/>
          </ac:spMkLst>
        </pc:spChg>
        <pc:spChg chg="add mod">
          <ac:chgData name="Moyer, Katherine" userId="2cf6727d-b16b-4192-a269-747e482f6d4d" providerId="ADAL" clId="{0EA650C6-D86F-49C2-A051-F7582AA19426}" dt="2026-01-23T15:58:48.757" v="325" actId="14100"/>
          <ac:spMkLst>
            <pc:docMk/>
            <pc:sldMk cId="3910926310" sldId="268"/>
            <ac:spMk id="7" creationId="{46EE00AD-41F5-E785-089F-DC37AB2897FA}"/>
          </ac:spMkLst>
        </pc:spChg>
        <pc:spChg chg="add del mod">
          <ac:chgData name="Moyer, Katherine" userId="2cf6727d-b16b-4192-a269-747e482f6d4d" providerId="ADAL" clId="{0EA650C6-D86F-49C2-A051-F7582AA19426}" dt="2026-02-06T03:56:42.698" v="3125" actId="478"/>
          <ac:spMkLst>
            <pc:docMk/>
            <pc:sldMk cId="3910926310" sldId="268"/>
            <ac:spMk id="8" creationId="{7990A984-F5FA-9145-49B9-555867D701C4}"/>
          </ac:spMkLst>
        </pc:spChg>
        <pc:spChg chg="add del mod">
          <ac:chgData name="Moyer, Katherine" userId="2cf6727d-b16b-4192-a269-747e482f6d4d" providerId="ADAL" clId="{0EA650C6-D86F-49C2-A051-F7582AA19426}" dt="2026-02-06T03:56:20.644" v="3103" actId="478"/>
          <ac:spMkLst>
            <pc:docMk/>
            <pc:sldMk cId="3910926310" sldId="268"/>
            <ac:spMk id="9" creationId="{7E82F711-ED0C-76D7-CA2A-A96DFCCEF839}"/>
          </ac:spMkLst>
        </pc:spChg>
      </pc:sldChg>
      <pc:sldChg chg="addSp delSp modSp new mod ord modClrScheme chgLayout modNotesTx">
        <pc:chgData name="Moyer, Katherine" userId="2cf6727d-b16b-4192-a269-747e482f6d4d" providerId="ADAL" clId="{0EA650C6-D86F-49C2-A051-F7582AA19426}" dt="2026-02-06T17:11:05.757" v="5660" actId="207"/>
        <pc:sldMkLst>
          <pc:docMk/>
          <pc:sldMk cId="1718310843" sldId="269"/>
        </pc:sldMkLst>
        <pc:spChg chg="mod">
          <ac:chgData name="Moyer, Katherine" userId="2cf6727d-b16b-4192-a269-747e482f6d4d" providerId="ADAL" clId="{0EA650C6-D86F-49C2-A051-F7582AA19426}" dt="2026-01-23T16:39:13.153" v="343" actId="26606"/>
          <ac:spMkLst>
            <pc:docMk/>
            <pc:sldMk cId="1718310843" sldId="269"/>
            <ac:spMk id="2" creationId="{62B5508B-22D7-B2E5-5CD8-69F4B269741F}"/>
          </ac:spMkLst>
        </pc:spChg>
        <pc:spChg chg="mod modVis">
          <ac:chgData name="Moyer, Katherine" userId="2cf6727d-b16b-4192-a269-747e482f6d4d" providerId="ADAL" clId="{0EA650C6-D86F-49C2-A051-F7582AA19426}" dt="2026-01-23T16:39:13.153" v="343" actId="26606"/>
          <ac:spMkLst>
            <pc:docMk/>
            <pc:sldMk cId="1718310843" sldId="269"/>
            <ac:spMk id="3" creationId="{F18ED377-17C1-3E3A-F29E-A0D5EF8D3BE8}"/>
          </ac:spMkLst>
        </pc:spChg>
        <pc:spChg chg="add mod">
          <ac:chgData name="Moyer, Katherine" userId="2cf6727d-b16b-4192-a269-747e482f6d4d" providerId="ADAL" clId="{0EA650C6-D86F-49C2-A051-F7582AA19426}" dt="2026-02-06T17:11:05.757" v="5660" actId="207"/>
          <ac:spMkLst>
            <pc:docMk/>
            <pc:sldMk cId="1718310843" sldId="269"/>
            <ac:spMk id="4" creationId="{2F649295-6509-6884-8418-9BD46F497AAA}"/>
          </ac:spMkLst>
        </pc:spChg>
        <pc:spChg chg="add mod">
          <ac:chgData name="Moyer, Katherine" userId="2cf6727d-b16b-4192-a269-747e482f6d4d" providerId="ADAL" clId="{0EA650C6-D86F-49C2-A051-F7582AA19426}" dt="2026-02-06T17:10:51.747" v="5657" actId="20577"/>
          <ac:spMkLst>
            <pc:docMk/>
            <pc:sldMk cId="1718310843" sldId="269"/>
            <ac:spMk id="7" creationId="{432DEFD3-0A2F-2A6B-BF0C-D9553CBFABC7}"/>
          </ac:spMkLst>
        </pc:spChg>
        <pc:spChg chg="add mod">
          <ac:chgData name="Moyer, Katherine" userId="2cf6727d-b16b-4192-a269-747e482f6d4d" providerId="ADAL" clId="{0EA650C6-D86F-49C2-A051-F7582AA19426}" dt="2026-01-23T16:39:13.153" v="343" actId="26606"/>
          <ac:spMkLst>
            <pc:docMk/>
            <pc:sldMk cId="1718310843" sldId="269"/>
            <ac:spMk id="8" creationId="{EA066317-427B-C05B-648B-3888C1362D16}"/>
          </ac:spMkLst>
        </pc:spChg>
        <pc:spChg chg="add mod">
          <ac:chgData name="Moyer, Katherine" userId="2cf6727d-b16b-4192-a269-747e482f6d4d" providerId="ADAL" clId="{0EA650C6-D86F-49C2-A051-F7582AA19426}" dt="2026-01-23T16:39:13.153" v="343" actId="26606"/>
          <ac:spMkLst>
            <pc:docMk/>
            <pc:sldMk cId="1718310843" sldId="269"/>
            <ac:spMk id="9" creationId="{D290A1CA-0A70-7AB1-2D26-ABDE63990FDC}"/>
          </ac:spMkLst>
        </pc:spChg>
        <pc:spChg chg="add mod">
          <ac:chgData name="Moyer, Katherine" userId="2cf6727d-b16b-4192-a269-747e482f6d4d" providerId="ADAL" clId="{0EA650C6-D86F-49C2-A051-F7582AA19426}" dt="2026-01-23T16:39:22.089" v="373" actId="20577"/>
          <ac:spMkLst>
            <pc:docMk/>
            <pc:sldMk cId="1718310843" sldId="269"/>
            <ac:spMk id="10" creationId="{5C5F08D4-6A93-DD25-6644-768F84FB6893}"/>
          </ac:spMkLst>
        </pc:spChg>
        <pc:spChg chg="add mod">
          <ac:chgData name="Moyer, Katherine" userId="2cf6727d-b16b-4192-a269-747e482f6d4d" providerId="ADAL" clId="{0EA650C6-D86F-49C2-A051-F7582AA19426}" dt="2026-02-06T15:39:46.083" v="3731" actId="20577"/>
          <ac:spMkLst>
            <pc:docMk/>
            <pc:sldMk cId="1718310843" sldId="269"/>
            <ac:spMk id="17" creationId="{CC419F5B-0312-E701-C163-B97487D1D761}"/>
          </ac:spMkLst>
        </pc:spChg>
        <pc:picChg chg="add mod ord">
          <ac:chgData name="Moyer, Katherine" userId="2cf6727d-b16b-4192-a269-747e482f6d4d" providerId="ADAL" clId="{0EA650C6-D86F-49C2-A051-F7582AA19426}" dt="2026-01-23T16:39:13.153" v="343" actId="26606"/>
          <ac:picMkLst>
            <pc:docMk/>
            <pc:sldMk cId="1718310843" sldId="269"/>
            <ac:picMk id="6" creationId="{96DA1A90-AB4C-187A-D936-BDC213E369FF}"/>
          </ac:picMkLst>
        </pc:picChg>
      </pc:sldChg>
      <pc:sldChg chg="addSp delSp modSp new mod">
        <pc:chgData name="Moyer, Katherine" userId="2cf6727d-b16b-4192-a269-747e482f6d4d" providerId="ADAL" clId="{0EA650C6-D86F-49C2-A051-F7582AA19426}" dt="2026-02-06T15:30:58.721" v="3446" actId="113"/>
        <pc:sldMkLst>
          <pc:docMk/>
          <pc:sldMk cId="2776500679" sldId="270"/>
        </pc:sldMkLst>
        <pc:spChg chg="mod">
          <ac:chgData name="Moyer, Katherine" userId="2cf6727d-b16b-4192-a269-747e482f6d4d" providerId="ADAL" clId="{0EA650C6-D86F-49C2-A051-F7582AA19426}" dt="2026-02-06T15:30:58.721" v="3446" actId="113"/>
          <ac:spMkLst>
            <pc:docMk/>
            <pc:sldMk cId="2776500679" sldId="270"/>
            <ac:spMk id="5" creationId="{2B0C5606-724C-0C14-12D9-3383C00A6F23}"/>
          </ac:spMkLst>
        </pc:spChg>
        <pc:spChg chg="add mod">
          <ac:chgData name="Moyer, Katherine" userId="2cf6727d-b16b-4192-a269-747e482f6d4d" providerId="ADAL" clId="{0EA650C6-D86F-49C2-A051-F7582AA19426}" dt="2026-01-23T18:13:40.722" v="806" actId="1076"/>
          <ac:spMkLst>
            <pc:docMk/>
            <pc:sldMk cId="2776500679" sldId="270"/>
            <ac:spMk id="8" creationId="{AD2FB2E2-5E09-7381-E03C-C172D6F36CF5}"/>
          </ac:spMkLst>
        </pc:spChg>
        <pc:graphicFrameChg chg="add mod ord modGraphic">
          <ac:chgData name="Moyer, Katherine" userId="2cf6727d-b16b-4192-a269-747e482f6d4d" providerId="ADAL" clId="{0EA650C6-D86F-49C2-A051-F7582AA19426}" dt="2026-02-06T15:30:54.389" v="3445" actId="255"/>
          <ac:graphicFrameMkLst>
            <pc:docMk/>
            <pc:sldMk cId="2776500679" sldId="270"/>
            <ac:graphicFrameMk id="7" creationId="{08C0F311-687B-1BCE-4B2A-92586FBEF7EE}"/>
          </ac:graphicFrameMkLst>
        </pc:graphicFrameChg>
      </pc:sldChg>
      <pc:sldChg chg="addSp delSp modSp new mod">
        <pc:chgData name="Moyer, Katherine" userId="2cf6727d-b16b-4192-a269-747e482f6d4d" providerId="ADAL" clId="{0EA650C6-D86F-49C2-A051-F7582AA19426}" dt="2026-01-23T18:22:19.216" v="863" actId="14100"/>
        <pc:sldMkLst>
          <pc:docMk/>
          <pc:sldMk cId="2298469843" sldId="271"/>
        </pc:sldMkLst>
        <pc:spChg chg="mod">
          <ac:chgData name="Moyer, Katherine" userId="2cf6727d-b16b-4192-a269-747e482f6d4d" providerId="ADAL" clId="{0EA650C6-D86F-49C2-A051-F7582AA19426}" dt="2026-01-23T18:22:12.420" v="861" actId="20577"/>
          <ac:spMkLst>
            <pc:docMk/>
            <pc:sldMk cId="2298469843" sldId="271"/>
            <ac:spMk id="4" creationId="{F0706CB4-FC6A-7819-8853-93890789EC9C}"/>
          </ac:spMkLst>
        </pc:spChg>
        <pc:picChg chg="add mod">
          <ac:chgData name="Moyer, Katherine" userId="2cf6727d-b16b-4192-a269-747e482f6d4d" providerId="ADAL" clId="{0EA650C6-D86F-49C2-A051-F7582AA19426}" dt="2026-01-23T18:22:19.216" v="863" actId="14100"/>
          <ac:picMkLst>
            <pc:docMk/>
            <pc:sldMk cId="2298469843" sldId="271"/>
            <ac:picMk id="7" creationId="{A53540A1-4FE3-D221-6367-01EA33EC12FD}"/>
          </ac:picMkLst>
        </pc:picChg>
      </pc:sldChg>
      <pc:sldChg chg="addSp delSp modSp new add del mod modNotesTx">
        <pc:chgData name="Moyer, Katherine" userId="2cf6727d-b16b-4192-a269-747e482f6d4d" providerId="ADAL" clId="{0EA650C6-D86F-49C2-A051-F7582AA19426}" dt="2026-02-06T17:14:55.370" v="5715" actId="20577"/>
        <pc:sldMkLst>
          <pc:docMk/>
          <pc:sldMk cId="1171287027" sldId="272"/>
        </pc:sldMkLst>
        <pc:spChg chg="mod">
          <ac:chgData name="Moyer, Katherine" userId="2cf6727d-b16b-4192-a269-747e482f6d4d" providerId="ADAL" clId="{0EA650C6-D86F-49C2-A051-F7582AA19426}" dt="2026-02-06T17:05:57.115" v="5639" actId="20577"/>
          <ac:spMkLst>
            <pc:docMk/>
            <pc:sldMk cId="1171287027" sldId="272"/>
            <ac:spMk id="4" creationId="{C6000A5D-B938-5267-85C8-7AB772BB61FF}"/>
          </ac:spMkLst>
        </pc:spChg>
        <pc:graphicFrameChg chg="add mod modGraphic">
          <ac:chgData name="Moyer, Katherine" userId="2cf6727d-b16b-4192-a269-747e482f6d4d" providerId="ADAL" clId="{0EA650C6-D86F-49C2-A051-F7582AA19426}" dt="2026-02-06T17:14:37.108" v="5668" actId="20577"/>
          <ac:graphicFrameMkLst>
            <pc:docMk/>
            <pc:sldMk cId="1171287027" sldId="272"/>
            <ac:graphicFrameMk id="8" creationId="{DDDCA504-6ADB-14BD-62C4-CFD4B283811B}"/>
          </ac:graphicFrameMkLst>
        </pc:graphicFrameChg>
      </pc:sldChg>
      <pc:sldChg chg="addSp delSp modSp new mod ord chgLayout">
        <pc:chgData name="Moyer, Katherine" userId="2cf6727d-b16b-4192-a269-747e482f6d4d" providerId="ADAL" clId="{0EA650C6-D86F-49C2-A051-F7582AA19426}" dt="2026-02-04T18:52:29.235" v="1548"/>
        <pc:sldMkLst>
          <pc:docMk/>
          <pc:sldMk cId="72824120" sldId="273"/>
        </pc:sldMkLst>
        <pc:spChg chg="mod">
          <ac:chgData name="Moyer, Katherine" userId="2cf6727d-b16b-4192-a269-747e482f6d4d" providerId="ADAL" clId="{0EA650C6-D86F-49C2-A051-F7582AA19426}" dt="2026-02-03T03:26:22.824" v="1268" actId="26606"/>
          <ac:spMkLst>
            <pc:docMk/>
            <pc:sldMk cId="72824120" sldId="273"/>
            <ac:spMk id="2" creationId="{22FA88C8-F166-9E24-8B91-146FFA20E380}"/>
          </ac:spMkLst>
        </pc:spChg>
        <pc:spChg chg="mod modVis">
          <ac:chgData name="Moyer, Katherine" userId="2cf6727d-b16b-4192-a269-747e482f6d4d" providerId="ADAL" clId="{0EA650C6-D86F-49C2-A051-F7582AA19426}" dt="2026-02-03T03:26:22.824" v="1268" actId="26606"/>
          <ac:spMkLst>
            <pc:docMk/>
            <pc:sldMk cId="72824120" sldId="273"/>
            <ac:spMk id="3" creationId="{C54D97FE-796F-7DAB-AF29-6C5636AEF071}"/>
          </ac:spMkLst>
        </pc:spChg>
        <pc:spChg chg="add del">
          <ac:chgData name="Moyer, Katherine" userId="2cf6727d-b16b-4192-a269-747e482f6d4d" providerId="ADAL" clId="{0EA650C6-D86F-49C2-A051-F7582AA19426}" dt="2026-02-03T03:26:22.824" v="1268" actId="26606"/>
          <ac:spMkLst>
            <pc:docMk/>
            <pc:sldMk cId="72824120" sldId="273"/>
            <ac:spMk id="4" creationId="{E66DA497-0E92-B238-0705-ACC336727A9D}"/>
          </ac:spMkLst>
        </pc:spChg>
        <pc:picChg chg="add mod ord">
          <ac:chgData name="Moyer, Katherine" userId="2cf6727d-b16b-4192-a269-747e482f6d4d" providerId="ADAL" clId="{0EA650C6-D86F-49C2-A051-F7582AA19426}" dt="2026-02-03T03:26:34.422" v="1271" actId="1076"/>
          <ac:picMkLst>
            <pc:docMk/>
            <pc:sldMk cId="72824120" sldId="273"/>
            <ac:picMk id="8" creationId="{D7B44DA5-51D4-D670-27EC-631961F89C78}"/>
          </ac:picMkLst>
        </pc:picChg>
      </pc:sldChg>
      <pc:sldChg chg="modSp new mod">
        <pc:chgData name="Moyer, Katherine" userId="2cf6727d-b16b-4192-a269-747e482f6d4d" providerId="ADAL" clId="{0EA650C6-D86F-49C2-A051-F7582AA19426}" dt="2026-02-06T15:16:50.197" v="3438" actId="20577"/>
        <pc:sldMkLst>
          <pc:docMk/>
          <pc:sldMk cId="419465778" sldId="274"/>
        </pc:sldMkLst>
        <pc:spChg chg="mod">
          <ac:chgData name="Moyer, Katherine" userId="2cf6727d-b16b-4192-a269-747e482f6d4d" providerId="ADAL" clId="{0EA650C6-D86F-49C2-A051-F7582AA19426}" dt="2026-02-04T22:01:11.038" v="1561" actId="20577"/>
          <ac:spMkLst>
            <pc:docMk/>
            <pc:sldMk cId="419465778" sldId="274"/>
            <ac:spMk id="5" creationId="{E9EBDAEC-0722-4D3A-83E5-3C8B3E4EEC8C}"/>
          </ac:spMkLst>
        </pc:spChg>
        <pc:spChg chg="mod">
          <ac:chgData name="Moyer, Katherine" userId="2cf6727d-b16b-4192-a269-747e482f6d4d" providerId="ADAL" clId="{0EA650C6-D86F-49C2-A051-F7582AA19426}" dt="2026-02-06T15:16:50.197" v="3438" actId="20577"/>
          <ac:spMkLst>
            <pc:docMk/>
            <pc:sldMk cId="419465778" sldId="274"/>
            <ac:spMk id="6" creationId="{CE139AA3-B5F9-463A-E8B8-E326965CE5C1}"/>
          </ac:spMkLst>
        </pc:spChg>
      </pc:sldChg>
      <pc:sldChg chg="modSp new mod">
        <pc:chgData name="Moyer, Katherine" userId="2cf6727d-b16b-4192-a269-747e482f6d4d" providerId="ADAL" clId="{0EA650C6-D86F-49C2-A051-F7582AA19426}" dt="2026-02-06T03:01:59.543" v="2224" actId="20577"/>
        <pc:sldMkLst>
          <pc:docMk/>
          <pc:sldMk cId="3175630008" sldId="275"/>
        </pc:sldMkLst>
        <pc:spChg chg="mod">
          <ac:chgData name="Moyer, Katherine" userId="2cf6727d-b16b-4192-a269-747e482f6d4d" providerId="ADAL" clId="{0EA650C6-D86F-49C2-A051-F7582AA19426}" dt="2026-02-06T03:01:59.543" v="2224" actId="20577"/>
          <ac:spMkLst>
            <pc:docMk/>
            <pc:sldMk cId="3175630008" sldId="275"/>
            <ac:spMk id="5" creationId="{93141B50-C8A5-D801-2EBD-C8E178C51070}"/>
          </ac:spMkLst>
        </pc:spChg>
      </pc:sldChg>
      <pc:sldChg chg="addSp delSp modSp new mod modClrScheme chgLayout">
        <pc:chgData name="Moyer, Katherine" userId="2cf6727d-b16b-4192-a269-747e482f6d4d" providerId="ADAL" clId="{0EA650C6-D86F-49C2-A051-F7582AA19426}" dt="2026-02-06T15:06:01.260" v="3377" actId="113"/>
        <pc:sldMkLst>
          <pc:docMk/>
          <pc:sldMk cId="3100524150" sldId="276"/>
        </pc:sldMkLst>
        <pc:spChg chg="mod ord">
          <ac:chgData name="Moyer, Katherine" userId="2cf6727d-b16b-4192-a269-747e482f6d4d" providerId="ADAL" clId="{0EA650C6-D86F-49C2-A051-F7582AA19426}" dt="2026-02-06T00:59:26.075" v="1747" actId="26606"/>
          <ac:spMkLst>
            <pc:docMk/>
            <pc:sldMk cId="3100524150" sldId="276"/>
            <ac:spMk id="2" creationId="{80850962-3FBF-1755-7572-92C8B39F4BE0}"/>
          </ac:spMkLst>
        </pc:spChg>
        <pc:spChg chg="mod ord">
          <ac:chgData name="Moyer, Katherine" userId="2cf6727d-b16b-4192-a269-747e482f6d4d" providerId="ADAL" clId="{0EA650C6-D86F-49C2-A051-F7582AA19426}" dt="2026-02-06T00:59:26.075" v="1747" actId="26606"/>
          <ac:spMkLst>
            <pc:docMk/>
            <pc:sldMk cId="3100524150" sldId="276"/>
            <ac:spMk id="3" creationId="{E5F58EEA-CF12-630A-1B38-8A1FCC690A11}"/>
          </ac:spMkLst>
        </pc:spChg>
        <pc:spChg chg="del mod ord">
          <ac:chgData name="Moyer, Katherine" userId="2cf6727d-b16b-4192-a269-747e482f6d4d" providerId="ADAL" clId="{0EA650C6-D86F-49C2-A051-F7582AA19426}" dt="2026-02-06T00:55:39.523" v="1630" actId="700"/>
          <ac:spMkLst>
            <pc:docMk/>
            <pc:sldMk cId="3100524150" sldId="276"/>
            <ac:spMk id="4" creationId="{FCFDDE6B-A0A6-65DA-323C-182409BE3FA4}"/>
          </ac:spMkLst>
        </pc:spChg>
        <pc:spChg chg="del mod ord">
          <ac:chgData name="Moyer, Katherine" userId="2cf6727d-b16b-4192-a269-747e482f6d4d" providerId="ADAL" clId="{0EA650C6-D86F-49C2-A051-F7582AA19426}" dt="2026-02-06T00:55:39.523" v="1630" actId="700"/>
          <ac:spMkLst>
            <pc:docMk/>
            <pc:sldMk cId="3100524150" sldId="276"/>
            <ac:spMk id="5" creationId="{7D250957-FA54-2162-DE0C-EEC2A1B5381F}"/>
          </ac:spMkLst>
        </pc:spChg>
        <pc:spChg chg="del mod ord">
          <ac:chgData name="Moyer, Katherine" userId="2cf6727d-b16b-4192-a269-747e482f6d4d" providerId="ADAL" clId="{0EA650C6-D86F-49C2-A051-F7582AA19426}" dt="2026-02-06T00:55:39.523" v="1630" actId="700"/>
          <ac:spMkLst>
            <pc:docMk/>
            <pc:sldMk cId="3100524150" sldId="276"/>
            <ac:spMk id="6" creationId="{6E01881E-7661-F31F-0DC5-42C37A3A324C}"/>
          </ac:spMkLst>
        </pc:spChg>
        <pc:spChg chg="del">
          <ac:chgData name="Moyer, Katherine" userId="2cf6727d-b16b-4192-a269-747e482f6d4d" providerId="ADAL" clId="{0EA650C6-D86F-49C2-A051-F7582AA19426}" dt="2026-02-06T00:55:39.523" v="1630" actId="700"/>
          <ac:spMkLst>
            <pc:docMk/>
            <pc:sldMk cId="3100524150" sldId="276"/>
            <ac:spMk id="7" creationId="{A1D490FD-3E56-C9D5-2CBD-9739D53B4453}"/>
          </ac:spMkLst>
        </pc:spChg>
        <pc:spChg chg="add mod ord">
          <ac:chgData name="Moyer, Katherine" userId="2cf6727d-b16b-4192-a269-747e482f6d4d" providerId="ADAL" clId="{0EA650C6-D86F-49C2-A051-F7582AA19426}" dt="2026-02-06T00:59:26.075" v="1747" actId="26606"/>
          <ac:spMkLst>
            <pc:docMk/>
            <pc:sldMk cId="3100524150" sldId="276"/>
            <ac:spMk id="8" creationId="{38E55714-6267-2F02-245A-64E9BF0F08AB}"/>
          </ac:spMkLst>
        </pc:spChg>
        <pc:spChg chg="add del mod ord">
          <ac:chgData name="Moyer, Katherine" userId="2cf6727d-b16b-4192-a269-747e482f6d4d" providerId="ADAL" clId="{0EA650C6-D86F-49C2-A051-F7582AA19426}" dt="2026-02-06T00:59:26.075" v="1747" actId="26606"/>
          <ac:spMkLst>
            <pc:docMk/>
            <pc:sldMk cId="3100524150" sldId="276"/>
            <ac:spMk id="9" creationId="{30FD8194-1309-38A1-EC0E-EA6B60E061F1}"/>
          </ac:spMkLst>
        </pc:spChg>
        <pc:spChg chg="add del mod ord">
          <ac:chgData name="Moyer, Katherine" userId="2cf6727d-b16b-4192-a269-747e482f6d4d" providerId="ADAL" clId="{0EA650C6-D86F-49C2-A051-F7582AA19426}" dt="2026-02-06T00:59:26.075" v="1747" actId="26606"/>
          <ac:spMkLst>
            <pc:docMk/>
            <pc:sldMk cId="3100524150" sldId="276"/>
            <ac:spMk id="10" creationId="{1E8A8737-C070-10A5-9E9A-DB8A79FD1870}"/>
          </ac:spMkLst>
        </pc:spChg>
        <pc:spChg chg="add">
          <ac:chgData name="Moyer, Katherine" userId="2cf6727d-b16b-4192-a269-747e482f6d4d" providerId="ADAL" clId="{0EA650C6-D86F-49C2-A051-F7582AA19426}" dt="2026-02-06T00:59:26.075" v="1747" actId="26606"/>
          <ac:spMkLst>
            <pc:docMk/>
            <pc:sldMk cId="3100524150" sldId="276"/>
            <ac:spMk id="16" creationId="{BCA3E17B-C90B-FCE8-73D8-718BC35EAC6C}"/>
          </ac:spMkLst>
        </pc:spChg>
        <pc:graphicFrameChg chg="add mod modGraphic">
          <ac:chgData name="Moyer, Katherine" userId="2cf6727d-b16b-4192-a269-747e482f6d4d" providerId="ADAL" clId="{0EA650C6-D86F-49C2-A051-F7582AA19426}" dt="2026-02-06T15:06:01.260" v="3377" actId="113"/>
          <ac:graphicFrameMkLst>
            <pc:docMk/>
            <pc:sldMk cId="3100524150" sldId="276"/>
            <ac:graphicFrameMk id="12" creationId="{F4159D7E-1DD4-096D-439D-F62DFC3E1D49}"/>
          </ac:graphicFrameMkLst>
        </pc:graphicFrameChg>
      </pc:sldChg>
      <pc:sldChg chg="addSp delSp modSp new mod">
        <pc:chgData name="Moyer, Katherine" userId="2cf6727d-b16b-4192-a269-747e482f6d4d" providerId="ADAL" clId="{0EA650C6-D86F-49C2-A051-F7582AA19426}" dt="2026-02-06T01:06:08.863" v="1870" actId="26606"/>
        <pc:sldMkLst>
          <pc:docMk/>
          <pc:sldMk cId="1506009880" sldId="277"/>
        </pc:sldMkLst>
        <pc:spChg chg="mod">
          <ac:chgData name="Moyer, Katherine" userId="2cf6727d-b16b-4192-a269-747e482f6d4d" providerId="ADAL" clId="{0EA650C6-D86F-49C2-A051-F7582AA19426}" dt="2026-02-06T01:03:41.582" v="1833" actId="26606"/>
          <ac:spMkLst>
            <pc:docMk/>
            <pc:sldMk cId="1506009880" sldId="277"/>
            <ac:spMk id="2" creationId="{F6E26DF2-3D23-989C-8D4D-DAFFD5979D1C}"/>
          </ac:spMkLst>
        </pc:spChg>
        <pc:spChg chg="mod">
          <ac:chgData name="Moyer, Katherine" userId="2cf6727d-b16b-4192-a269-747e482f6d4d" providerId="ADAL" clId="{0EA650C6-D86F-49C2-A051-F7582AA19426}" dt="2026-02-06T01:03:41.582" v="1833" actId="26606"/>
          <ac:spMkLst>
            <pc:docMk/>
            <pc:sldMk cId="1506009880" sldId="277"/>
            <ac:spMk id="3" creationId="{BB7A18C6-9863-CDB1-FA27-9D9296C9755C}"/>
          </ac:spMkLst>
        </pc:spChg>
        <pc:spChg chg="del">
          <ac:chgData name="Moyer, Katherine" userId="2cf6727d-b16b-4192-a269-747e482f6d4d" providerId="ADAL" clId="{0EA650C6-D86F-49C2-A051-F7582AA19426}" dt="2026-02-06T01:03:41.582" v="1833" actId="26606"/>
          <ac:spMkLst>
            <pc:docMk/>
            <pc:sldMk cId="1506009880" sldId="277"/>
            <ac:spMk id="4" creationId="{C1D802B6-2999-8859-40B0-D586D5BE1984}"/>
          </ac:spMkLst>
        </pc:spChg>
        <pc:spChg chg="mod">
          <ac:chgData name="Moyer, Katherine" userId="2cf6727d-b16b-4192-a269-747e482f6d4d" providerId="ADAL" clId="{0EA650C6-D86F-49C2-A051-F7582AA19426}" dt="2026-02-06T01:03:41.582" v="1833" actId="26606"/>
          <ac:spMkLst>
            <pc:docMk/>
            <pc:sldMk cId="1506009880" sldId="277"/>
            <ac:spMk id="5" creationId="{C143A6E4-22E2-2EA4-D5D8-D3C11C23E76A}"/>
          </ac:spMkLst>
        </pc:spChg>
        <pc:spChg chg="del mod">
          <ac:chgData name="Moyer, Katherine" userId="2cf6727d-b16b-4192-a269-747e482f6d4d" providerId="ADAL" clId="{0EA650C6-D86F-49C2-A051-F7582AA19426}" dt="2026-02-06T01:03:41.582" v="1833" actId="26606"/>
          <ac:spMkLst>
            <pc:docMk/>
            <pc:sldMk cId="1506009880" sldId="277"/>
            <ac:spMk id="6" creationId="{F5B6E33F-AEF9-6E42-0CAF-2E787F5A60A9}"/>
          </ac:spMkLst>
        </pc:spChg>
        <pc:spChg chg="add del">
          <ac:chgData name="Moyer, Katherine" userId="2cf6727d-b16b-4192-a269-747e482f6d4d" providerId="ADAL" clId="{0EA650C6-D86F-49C2-A051-F7582AA19426}" dt="2026-02-06T01:06:08.863" v="1870" actId="26606"/>
          <ac:spMkLst>
            <pc:docMk/>
            <pc:sldMk cId="1506009880" sldId="277"/>
            <ac:spMk id="12" creationId="{ACE79592-1B15-3F24-4364-5704CA057E63}"/>
          </ac:spMkLst>
        </pc:spChg>
        <pc:spChg chg="add">
          <ac:chgData name="Moyer, Katherine" userId="2cf6727d-b16b-4192-a269-747e482f6d4d" providerId="ADAL" clId="{0EA650C6-D86F-49C2-A051-F7582AA19426}" dt="2026-02-06T01:06:08.863" v="1870" actId="26606"/>
          <ac:spMkLst>
            <pc:docMk/>
            <pc:sldMk cId="1506009880" sldId="277"/>
            <ac:spMk id="17" creationId="{0CBAA870-7CF0-5935-E992-F3167C98345B}"/>
          </ac:spMkLst>
        </pc:spChg>
        <pc:graphicFrameChg chg="add mod modGraphic">
          <ac:chgData name="Moyer, Katherine" userId="2cf6727d-b16b-4192-a269-747e482f6d4d" providerId="ADAL" clId="{0EA650C6-D86F-49C2-A051-F7582AA19426}" dt="2026-02-06T01:06:08.863" v="1870" actId="26606"/>
          <ac:graphicFrameMkLst>
            <pc:docMk/>
            <pc:sldMk cId="1506009880" sldId="277"/>
            <ac:graphicFrameMk id="8" creationId="{08C68E37-41CD-9375-E55E-41EA844ED600}"/>
          </ac:graphicFrameMkLst>
        </pc:graphicFrameChg>
      </pc:sldChg>
      <pc:sldChg chg="add">
        <pc:chgData name="Moyer, Katherine" userId="2cf6727d-b16b-4192-a269-747e482f6d4d" providerId="ADAL" clId="{0EA650C6-D86F-49C2-A051-F7582AA19426}" dt="2026-02-06T01:11:30.667" v="1873"/>
        <pc:sldMkLst>
          <pc:docMk/>
          <pc:sldMk cId="0" sldId="278"/>
        </pc:sldMkLst>
      </pc:sldChg>
      <pc:sldChg chg="add">
        <pc:chgData name="Moyer, Katherine" userId="2cf6727d-b16b-4192-a269-747e482f6d4d" providerId="ADAL" clId="{0EA650C6-D86F-49C2-A051-F7582AA19426}" dt="2026-02-06T01:13:18.034" v="1874"/>
        <pc:sldMkLst>
          <pc:docMk/>
          <pc:sldMk cId="0" sldId="279"/>
        </pc:sldMkLst>
      </pc:sldChg>
      <pc:sldChg chg="addSp delSp modSp new mod">
        <pc:chgData name="Moyer, Katherine" userId="2cf6727d-b16b-4192-a269-747e482f6d4d" providerId="ADAL" clId="{0EA650C6-D86F-49C2-A051-F7582AA19426}" dt="2026-02-06T01:26:05.189" v="1988" actId="20577"/>
        <pc:sldMkLst>
          <pc:docMk/>
          <pc:sldMk cId="1024266607" sldId="280"/>
        </pc:sldMkLst>
        <pc:spChg chg="mod">
          <ac:chgData name="Moyer, Katherine" userId="2cf6727d-b16b-4192-a269-747e482f6d4d" providerId="ADAL" clId="{0EA650C6-D86F-49C2-A051-F7582AA19426}" dt="2026-02-06T01:17:56.198" v="1879" actId="26606"/>
          <ac:spMkLst>
            <pc:docMk/>
            <pc:sldMk cId="1024266607" sldId="280"/>
            <ac:spMk id="2" creationId="{B552ACBC-3B75-5104-2CE5-1D0512951F14}"/>
          </ac:spMkLst>
        </pc:spChg>
        <pc:spChg chg="mod">
          <ac:chgData name="Moyer, Katherine" userId="2cf6727d-b16b-4192-a269-747e482f6d4d" providerId="ADAL" clId="{0EA650C6-D86F-49C2-A051-F7582AA19426}" dt="2026-02-06T01:17:56.198" v="1879" actId="26606"/>
          <ac:spMkLst>
            <pc:docMk/>
            <pc:sldMk cId="1024266607" sldId="280"/>
            <ac:spMk id="3" creationId="{65D24F2D-C33F-82B8-8933-B8A83B672816}"/>
          </ac:spMkLst>
        </pc:spChg>
        <pc:spChg chg="del">
          <ac:chgData name="Moyer, Katherine" userId="2cf6727d-b16b-4192-a269-747e482f6d4d" providerId="ADAL" clId="{0EA650C6-D86F-49C2-A051-F7582AA19426}" dt="2026-02-06T01:17:56.198" v="1879" actId="26606"/>
          <ac:spMkLst>
            <pc:docMk/>
            <pc:sldMk cId="1024266607" sldId="280"/>
            <ac:spMk id="4" creationId="{E65899C7-26E1-6370-C616-7F71FD6C77A9}"/>
          </ac:spMkLst>
        </pc:spChg>
        <pc:spChg chg="del">
          <ac:chgData name="Moyer, Katherine" userId="2cf6727d-b16b-4192-a269-747e482f6d4d" providerId="ADAL" clId="{0EA650C6-D86F-49C2-A051-F7582AA19426}" dt="2026-02-06T01:17:56.198" v="1879" actId="26606"/>
          <ac:spMkLst>
            <pc:docMk/>
            <pc:sldMk cId="1024266607" sldId="280"/>
            <ac:spMk id="5" creationId="{62F49C51-4430-E9F0-48DD-C49DD645CB36}"/>
          </ac:spMkLst>
        </pc:spChg>
        <pc:spChg chg="del">
          <ac:chgData name="Moyer, Katherine" userId="2cf6727d-b16b-4192-a269-747e482f6d4d" providerId="ADAL" clId="{0EA650C6-D86F-49C2-A051-F7582AA19426}" dt="2026-02-06T01:16:48.217" v="1876"/>
          <ac:spMkLst>
            <pc:docMk/>
            <pc:sldMk cId="1024266607" sldId="280"/>
            <ac:spMk id="6" creationId="{DED5D830-7D47-6060-7E9B-13A8361A1EFE}"/>
          </ac:spMkLst>
        </pc:spChg>
        <pc:spChg chg="del">
          <ac:chgData name="Moyer, Katherine" userId="2cf6727d-b16b-4192-a269-747e482f6d4d" providerId="ADAL" clId="{0EA650C6-D86F-49C2-A051-F7582AA19426}" dt="2026-02-06T01:17:13.776" v="1877"/>
          <ac:spMkLst>
            <pc:docMk/>
            <pc:sldMk cId="1024266607" sldId="280"/>
            <ac:spMk id="7" creationId="{49AA1B13-5555-5961-D3FD-93368D37F877}"/>
          </ac:spMkLst>
        </pc:spChg>
        <pc:spChg chg="del">
          <ac:chgData name="Moyer, Katherine" userId="2cf6727d-b16b-4192-a269-747e482f6d4d" providerId="ADAL" clId="{0EA650C6-D86F-49C2-A051-F7582AA19426}" dt="2026-02-06T01:17:51.241" v="1878"/>
          <ac:spMkLst>
            <pc:docMk/>
            <pc:sldMk cId="1024266607" sldId="280"/>
            <ac:spMk id="8" creationId="{88778F1A-8EF8-6D4A-4F08-AD6A80F08FFF}"/>
          </ac:spMkLst>
        </pc:spChg>
        <pc:spChg chg="add del mod">
          <ac:chgData name="Moyer, Katherine" userId="2cf6727d-b16b-4192-a269-747e482f6d4d" providerId="ADAL" clId="{0EA650C6-D86F-49C2-A051-F7582AA19426}" dt="2026-02-06T01:18:29.168" v="1881"/>
          <ac:spMkLst>
            <pc:docMk/>
            <pc:sldMk cId="1024266607" sldId="280"/>
            <ac:spMk id="13" creationId="{FD22B772-F5D2-A3E1-A697-AFA73BE0BE7C}"/>
          </ac:spMkLst>
        </pc:spChg>
        <pc:spChg chg="add mod">
          <ac:chgData name="Moyer, Katherine" userId="2cf6727d-b16b-4192-a269-747e482f6d4d" providerId="ADAL" clId="{0EA650C6-D86F-49C2-A051-F7582AA19426}" dt="2026-02-06T01:26:05.189" v="1988" actId="20577"/>
          <ac:spMkLst>
            <pc:docMk/>
            <pc:sldMk cId="1024266607" sldId="280"/>
            <ac:spMk id="15" creationId="{3A5A0671-4B5D-6A40-A17B-FA6D7151DF98}"/>
          </ac:spMkLst>
        </pc:spChg>
        <pc:spChg chg="add">
          <ac:chgData name="Moyer, Katherine" userId="2cf6727d-b16b-4192-a269-747e482f6d4d" providerId="ADAL" clId="{0EA650C6-D86F-49C2-A051-F7582AA19426}" dt="2026-02-06T01:17:56.198" v="1879" actId="26606"/>
          <ac:spMkLst>
            <pc:docMk/>
            <pc:sldMk cId="1024266607" sldId="280"/>
            <ac:spMk id="16" creationId="{69450257-77CF-35A1-6462-B295A3B59E57}"/>
          </ac:spMkLst>
        </pc:spChg>
        <pc:spChg chg="add mod">
          <ac:chgData name="Moyer, Katherine" userId="2cf6727d-b16b-4192-a269-747e482f6d4d" providerId="ADAL" clId="{0EA650C6-D86F-49C2-A051-F7582AA19426}" dt="2026-02-06T01:19:37.864" v="1930" actId="20577"/>
          <ac:spMkLst>
            <pc:docMk/>
            <pc:sldMk cId="1024266607" sldId="280"/>
            <ac:spMk id="18" creationId="{D5ABFE3C-6394-315F-66C9-0E2414B6CED6}"/>
          </ac:spMkLst>
        </pc:spChg>
        <pc:picChg chg="add mod ord">
          <ac:chgData name="Moyer, Katherine" userId="2cf6727d-b16b-4192-a269-747e482f6d4d" providerId="ADAL" clId="{0EA650C6-D86F-49C2-A051-F7582AA19426}" dt="2026-02-06T01:20:08.359" v="1934" actId="1076"/>
          <ac:picMkLst>
            <pc:docMk/>
            <pc:sldMk cId="1024266607" sldId="280"/>
            <ac:picMk id="9" creationId="{EE9A13AE-A8E7-1AA6-E372-DD87A5A4A172}"/>
          </ac:picMkLst>
        </pc:picChg>
        <pc:picChg chg="add mod">
          <ac:chgData name="Moyer, Katherine" userId="2cf6727d-b16b-4192-a269-747e482f6d4d" providerId="ADAL" clId="{0EA650C6-D86F-49C2-A051-F7582AA19426}" dt="2026-02-06T01:20:05.597" v="1933" actId="1076"/>
          <ac:picMkLst>
            <pc:docMk/>
            <pc:sldMk cId="1024266607" sldId="280"/>
            <ac:picMk id="10" creationId="{4D31FFED-E1DC-664E-E2B1-8C40C42DD9F2}"/>
          </ac:picMkLst>
        </pc:picChg>
        <pc:picChg chg="add del mod">
          <ac:chgData name="Moyer, Katherine" userId="2cf6727d-b16b-4192-a269-747e482f6d4d" providerId="ADAL" clId="{0EA650C6-D86F-49C2-A051-F7582AA19426}" dt="2026-02-06T01:18:26.147" v="1880" actId="478"/>
          <ac:picMkLst>
            <pc:docMk/>
            <pc:sldMk cId="1024266607" sldId="280"/>
            <ac:picMk id="11" creationId="{EA47C6A1-BAB9-FAFA-1A06-DD8118996DD3}"/>
          </ac:picMkLst>
        </pc:picChg>
        <pc:picChg chg="add mod">
          <ac:chgData name="Moyer, Katherine" userId="2cf6727d-b16b-4192-a269-747e482f6d4d" providerId="ADAL" clId="{0EA650C6-D86F-49C2-A051-F7582AA19426}" dt="2026-02-06T01:20:02.762" v="1932" actId="1076"/>
          <ac:picMkLst>
            <pc:docMk/>
            <pc:sldMk cId="1024266607" sldId="280"/>
            <ac:picMk id="14" creationId="{9F14394B-58D4-324A-F498-84C7618360C8}"/>
          </ac:picMkLst>
        </pc:picChg>
      </pc:sldChg>
      <pc:sldChg chg="addSp delSp modSp new mod ord modClrScheme chgLayout">
        <pc:chgData name="Moyer, Katherine" userId="2cf6727d-b16b-4192-a269-747e482f6d4d" providerId="ADAL" clId="{0EA650C6-D86F-49C2-A051-F7582AA19426}" dt="2026-02-06T01:25:36.649" v="1979" actId="20577"/>
        <pc:sldMkLst>
          <pc:docMk/>
          <pc:sldMk cId="3220190080" sldId="281"/>
        </pc:sldMkLst>
        <pc:spChg chg="mod ord">
          <ac:chgData name="Moyer, Katherine" userId="2cf6727d-b16b-4192-a269-747e482f6d4d" providerId="ADAL" clId="{0EA650C6-D86F-49C2-A051-F7582AA19426}" dt="2026-02-06T01:25:03.784" v="1958" actId="700"/>
          <ac:spMkLst>
            <pc:docMk/>
            <pc:sldMk cId="3220190080" sldId="281"/>
            <ac:spMk id="2" creationId="{2CCF86B2-6DE9-B2D5-0A6D-48B64209A6EA}"/>
          </ac:spMkLst>
        </pc:spChg>
        <pc:spChg chg="mod ord">
          <ac:chgData name="Moyer, Katherine" userId="2cf6727d-b16b-4192-a269-747e482f6d4d" providerId="ADAL" clId="{0EA650C6-D86F-49C2-A051-F7582AA19426}" dt="2026-02-06T01:25:03.784" v="1958" actId="700"/>
          <ac:spMkLst>
            <pc:docMk/>
            <pc:sldMk cId="3220190080" sldId="281"/>
            <ac:spMk id="3" creationId="{3A30951E-DDB3-A2C0-6C56-0B1DB4969319}"/>
          </ac:spMkLst>
        </pc:spChg>
        <pc:spChg chg="del mod ord">
          <ac:chgData name="Moyer, Katherine" userId="2cf6727d-b16b-4192-a269-747e482f6d4d" providerId="ADAL" clId="{0EA650C6-D86F-49C2-A051-F7582AA19426}" dt="2026-02-06T01:25:03.784" v="1958" actId="700"/>
          <ac:spMkLst>
            <pc:docMk/>
            <pc:sldMk cId="3220190080" sldId="281"/>
            <ac:spMk id="4" creationId="{12E97115-F87E-E212-CD5D-0A72552C2B68}"/>
          </ac:spMkLst>
        </pc:spChg>
        <pc:spChg chg="del mod ord">
          <ac:chgData name="Moyer, Katherine" userId="2cf6727d-b16b-4192-a269-747e482f6d4d" providerId="ADAL" clId="{0EA650C6-D86F-49C2-A051-F7582AA19426}" dt="2026-02-06T01:25:03.784" v="1958" actId="700"/>
          <ac:spMkLst>
            <pc:docMk/>
            <pc:sldMk cId="3220190080" sldId="281"/>
            <ac:spMk id="5" creationId="{00490AE4-1100-9844-2F34-868E4CFAA57C}"/>
          </ac:spMkLst>
        </pc:spChg>
        <pc:spChg chg="del">
          <ac:chgData name="Moyer, Katherine" userId="2cf6727d-b16b-4192-a269-747e482f6d4d" providerId="ADAL" clId="{0EA650C6-D86F-49C2-A051-F7582AA19426}" dt="2026-02-06T01:21:22.939" v="1936"/>
          <ac:spMkLst>
            <pc:docMk/>
            <pc:sldMk cId="3220190080" sldId="281"/>
            <ac:spMk id="6" creationId="{3583A546-1902-AFD0-80F1-F94F556677A3}"/>
          </ac:spMkLst>
        </pc:spChg>
        <pc:spChg chg="del">
          <ac:chgData name="Moyer, Katherine" userId="2cf6727d-b16b-4192-a269-747e482f6d4d" providerId="ADAL" clId="{0EA650C6-D86F-49C2-A051-F7582AA19426}" dt="2026-02-06T01:24:18.566" v="1939"/>
          <ac:spMkLst>
            <pc:docMk/>
            <pc:sldMk cId="3220190080" sldId="281"/>
            <ac:spMk id="7" creationId="{E2DDCCC1-64D5-5B50-85A6-C353BA64644C}"/>
          </ac:spMkLst>
        </pc:spChg>
        <pc:spChg chg="del">
          <ac:chgData name="Moyer, Katherine" userId="2cf6727d-b16b-4192-a269-747e482f6d4d" providerId="ADAL" clId="{0EA650C6-D86F-49C2-A051-F7582AA19426}" dt="2026-02-06T01:25:03.784" v="1958" actId="700"/>
          <ac:spMkLst>
            <pc:docMk/>
            <pc:sldMk cId="3220190080" sldId="281"/>
            <ac:spMk id="8" creationId="{297E9B32-7AC2-0362-6B7D-09262C2B3AFF}"/>
          </ac:spMkLst>
        </pc:spChg>
        <pc:spChg chg="add mod">
          <ac:chgData name="Moyer, Katherine" userId="2cf6727d-b16b-4192-a269-747e482f6d4d" providerId="ADAL" clId="{0EA650C6-D86F-49C2-A051-F7582AA19426}" dt="2026-02-06T01:24:40.432" v="1957" actId="20577"/>
          <ac:spMkLst>
            <pc:docMk/>
            <pc:sldMk cId="3220190080" sldId="281"/>
            <ac:spMk id="11" creationId="{803A1069-2A97-10C6-A5BA-55326A590983}"/>
          </ac:spMkLst>
        </pc:spChg>
        <pc:spChg chg="add mod ord">
          <ac:chgData name="Moyer, Katherine" userId="2cf6727d-b16b-4192-a269-747e482f6d4d" providerId="ADAL" clId="{0EA650C6-D86F-49C2-A051-F7582AA19426}" dt="2026-02-06T01:25:36.649" v="1979" actId="20577"/>
          <ac:spMkLst>
            <pc:docMk/>
            <pc:sldMk cId="3220190080" sldId="281"/>
            <ac:spMk id="12" creationId="{88C6D57A-C137-01E9-994F-72DF05318AEC}"/>
          </ac:spMkLst>
        </pc:spChg>
        <pc:spChg chg="add mod ord">
          <ac:chgData name="Moyer, Katherine" userId="2cf6727d-b16b-4192-a269-747e482f6d4d" providerId="ADAL" clId="{0EA650C6-D86F-49C2-A051-F7582AA19426}" dt="2026-02-06T01:25:03.784" v="1958" actId="700"/>
          <ac:spMkLst>
            <pc:docMk/>
            <pc:sldMk cId="3220190080" sldId="281"/>
            <ac:spMk id="13" creationId="{AE1832EE-99F9-B9E5-D246-2E9E27E59C8B}"/>
          </ac:spMkLst>
        </pc:spChg>
        <pc:picChg chg="add mod ord">
          <ac:chgData name="Moyer, Katherine" userId="2cf6727d-b16b-4192-a269-747e482f6d4d" providerId="ADAL" clId="{0EA650C6-D86F-49C2-A051-F7582AA19426}" dt="2026-02-06T01:25:13.973" v="1960" actId="1076"/>
          <ac:picMkLst>
            <pc:docMk/>
            <pc:sldMk cId="3220190080" sldId="281"/>
            <ac:picMk id="9" creationId="{636E8F69-CB96-2DA2-A2E0-131832644325}"/>
          </ac:picMkLst>
        </pc:picChg>
        <pc:picChg chg="add mod ord">
          <ac:chgData name="Moyer, Katherine" userId="2cf6727d-b16b-4192-a269-747e482f6d4d" providerId="ADAL" clId="{0EA650C6-D86F-49C2-A051-F7582AA19426}" dt="2026-02-06T01:25:03.784" v="1958" actId="700"/>
          <ac:picMkLst>
            <pc:docMk/>
            <pc:sldMk cId="3220190080" sldId="281"/>
            <ac:picMk id="10" creationId="{63F44C78-5C45-69D7-A04D-E4A7A5F71C31}"/>
          </ac:picMkLst>
        </pc:picChg>
      </pc:sldChg>
      <pc:sldChg chg="addSp delSp modSp new mod modClrScheme chgLayout">
        <pc:chgData name="Moyer, Katherine" userId="2cf6727d-b16b-4192-a269-747e482f6d4d" providerId="ADAL" clId="{0EA650C6-D86F-49C2-A051-F7582AA19426}" dt="2026-02-06T15:38:10.159" v="3663" actId="20577"/>
        <pc:sldMkLst>
          <pc:docMk/>
          <pc:sldMk cId="3552522906" sldId="282"/>
        </pc:sldMkLst>
        <pc:spChg chg="mod ord">
          <ac:chgData name="Moyer, Katherine" userId="2cf6727d-b16b-4192-a269-747e482f6d4d" providerId="ADAL" clId="{0EA650C6-D86F-49C2-A051-F7582AA19426}" dt="2026-02-06T02:50:33.543" v="2114" actId="700"/>
          <ac:spMkLst>
            <pc:docMk/>
            <pc:sldMk cId="3552522906" sldId="282"/>
            <ac:spMk id="2" creationId="{452246D2-1535-42FD-7549-6BEA37EA6E9D}"/>
          </ac:spMkLst>
        </pc:spChg>
        <pc:spChg chg="mod ord">
          <ac:chgData name="Moyer, Katherine" userId="2cf6727d-b16b-4192-a269-747e482f6d4d" providerId="ADAL" clId="{0EA650C6-D86F-49C2-A051-F7582AA19426}" dt="2026-02-06T02:50:33.543" v="2114" actId="700"/>
          <ac:spMkLst>
            <pc:docMk/>
            <pc:sldMk cId="3552522906" sldId="282"/>
            <ac:spMk id="3" creationId="{A220ED1D-3734-8CED-3E91-24D95B669FE8}"/>
          </ac:spMkLst>
        </pc:spChg>
        <pc:spChg chg="del mod ord">
          <ac:chgData name="Moyer, Katherine" userId="2cf6727d-b16b-4192-a269-747e482f6d4d" providerId="ADAL" clId="{0EA650C6-D86F-49C2-A051-F7582AA19426}" dt="2026-02-06T02:50:33.543" v="2114" actId="700"/>
          <ac:spMkLst>
            <pc:docMk/>
            <pc:sldMk cId="3552522906" sldId="282"/>
            <ac:spMk id="4" creationId="{85D117A8-B59D-A300-8D00-8AB4667BF2AB}"/>
          </ac:spMkLst>
        </pc:spChg>
        <pc:spChg chg="mod ord">
          <ac:chgData name="Moyer, Katherine" userId="2cf6727d-b16b-4192-a269-747e482f6d4d" providerId="ADAL" clId="{0EA650C6-D86F-49C2-A051-F7582AA19426}" dt="2026-02-06T15:06:36.721" v="3378" actId="113"/>
          <ac:spMkLst>
            <pc:docMk/>
            <pc:sldMk cId="3552522906" sldId="282"/>
            <ac:spMk id="5" creationId="{CF5E761C-FA23-5924-287A-D01C117781EF}"/>
          </ac:spMkLst>
        </pc:spChg>
        <pc:spChg chg="mod ord">
          <ac:chgData name="Moyer, Katherine" userId="2cf6727d-b16b-4192-a269-747e482f6d4d" providerId="ADAL" clId="{0EA650C6-D86F-49C2-A051-F7582AA19426}" dt="2026-02-06T15:38:10.159" v="3663" actId="20577"/>
          <ac:spMkLst>
            <pc:docMk/>
            <pc:sldMk cId="3552522906" sldId="282"/>
            <ac:spMk id="6" creationId="{5BC5D970-1ABB-5AE1-C4C0-14C3BB94795B}"/>
          </ac:spMkLst>
        </pc:spChg>
        <pc:spChg chg="add mod ord">
          <ac:chgData name="Moyer, Katherine" userId="2cf6727d-b16b-4192-a269-747e482f6d4d" providerId="ADAL" clId="{0EA650C6-D86F-49C2-A051-F7582AA19426}" dt="2026-02-06T02:50:33.543" v="2114" actId="700"/>
          <ac:spMkLst>
            <pc:docMk/>
            <pc:sldMk cId="3552522906" sldId="282"/>
            <ac:spMk id="7" creationId="{D6567196-FD7F-AFF7-3146-559F22551474}"/>
          </ac:spMkLst>
        </pc:spChg>
        <pc:spChg chg="add del mod ord">
          <ac:chgData name="Moyer, Katherine" userId="2cf6727d-b16b-4192-a269-747e482f6d4d" providerId="ADAL" clId="{0EA650C6-D86F-49C2-A051-F7582AA19426}" dt="2026-02-06T02:50:45.617" v="2115" actId="22"/>
          <ac:spMkLst>
            <pc:docMk/>
            <pc:sldMk cId="3552522906" sldId="282"/>
            <ac:spMk id="8" creationId="{105C7AF2-933B-7BD0-6D20-93EE8D9ECAC0}"/>
          </ac:spMkLst>
        </pc:spChg>
        <pc:picChg chg="add mod ord">
          <ac:chgData name="Moyer, Katherine" userId="2cf6727d-b16b-4192-a269-747e482f6d4d" providerId="ADAL" clId="{0EA650C6-D86F-49C2-A051-F7582AA19426}" dt="2026-02-06T02:50:45.617" v="2115" actId="22"/>
          <ac:picMkLst>
            <pc:docMk/>
            <pc:sldMk cId="3552522906" sldId="282"/>
            <ac:picMk id="10" creationId="{FBE2FD7B-8798-6172-19AE-FEF4EA23CC74}"/>
          </ac:picMkLst>
        </pc:picChg>
      </pc:sldChg>
      <pc:sldChg chg="addSp modSp new mod">
        <pc:chgData name="Moyer, Katherine" userId="2cf6727d-b16b-4192-a269-747e482f6d4d" providerId="ADAL" clId="{0EA650C6-D86F-49C2-A051-F7582AA19426}" dt="2026-02-06T15:08:56.572" v="3437" actId="6549"/>
        <pc:sldMkLst>
          <pc:docMk/>
          <pc:sldMk cId="2984748352" sldId="283"/>
        </pc:sldMkLst>
        <pc:spChg chg="mod">
          <ac:chgData name="Moyer, Katherine" userId="2cf6727d-b16b-4192-a269-747e482f6d4d" providerId="ADAL" clId="{0EA650C6-D86F-49C2-A051-F7582AA19426}" dt="2026-02-06T03:00:33.456" v="2223" actId="113"/>
          <ac:spMkLst>
            <pc:docMk/>
            <pc:sldMk cId="2984748352" sldId="283"/>
            <ac:spMk id="5" creationId="{EC1ED6E0-B790-0093-4F66-6CE07B7FEA3E}"/>
          </ac:spMkLst>
        </pc:spChg>
        <pc:spChg chg="mod">
          <ac:chgData name="Moyer, Katherine" userId="2cf6727d-b16b-4192-a269-747e482f6d4d" providerId="ADAL" clId="{0EA650C6-D86F-49C2-A051-F7582AA19426}" dt="2026-02-06T03:00:22.896" v="2222" actId="5793"/>
          <ac:spMkLst>
            <pc:docMk/>
            <pc:sldMk cId="2984748352" sldId="283"/>
            <ac:spMk id="6" creationId="{2986FFC4-8FCA-F88F-61E3-7095C5ED3D2E}"/>
          </ac:spMkLst>
        </pc:spChg>
        <pc:spChg chg="add mod">
          <ac:chgData name="Moyer, Katherine" userId="2cf6727d-b16b-4192-a269-747e482f6d4d" providerId="ADAL" clId="{0EA650C6-D86F-49C2-A051-F7582AA19426}" dt="2026-02-06T15:08:56.572" v="3437" actId="6549"/>
          <ac:spMkLst>
            <pc:docMk/>
            <pc:sldMk cId="2984748352" sldId="283"/>
            <ac:spMk id="7" creationId="{58900E40-9C88-753C-AF26-F93F5A43E101}"/>
          </ac:spMkLst>
        </pc:spChg>
      </pc:sldChg>
      <pc:sldChg chg="addSp delSp modSp new mod chgLayout">
        <pc:chgData name="Moyer, Katherine" userId="2cf6727d-b16b-4192-a269-747e482f6d4d" providerId="ADAL" clId="{0EA650C6-D86F-49C2-A051-F7582AA19426}" dt="2026-02-06T03:07:42.711" v="2246" actId="700"/>
        <pc:sldMkLst>
          <pc:docMk/>
          <pc:sldMk cId="369355356" sldId="284"/>
        </pc:sldMkLst>
        <pc:spChg chg="mod ord">
          <ac:chgData name="Moyer, Katherine" userId="2cf6727d-b16b-4192-a269-747e482f6d4d" providerId="ADAL" clId="{0EA650C6-D86F-49C2-A051-F7582AA19426}" dt="2026-02-06T03:07:42.711" v="2246" actId="700"/>
          <ac:spMkLst>
            <pc:docMk/>
            <pc:sldMk cId="369355356" sldId="284"/>
            <ac:spMk id="2" creationId="{4C46DCE1-8071-C67B-AA1B-F7B282714BFB}"/>
          </ac:spMkLst>
        </pc:spChg>
        <pc:spChg chg="mod ord">
          <ac:chgData name="Moyer, Katherine" userId="2cf6727d-b16b-4192-a269-747e482f6d4d" providerId="ADAL" clId="{0EA650C6-D86F-49C2-A051-F7582AA19426}" dt="2026-02-06T03:07:42.711" v="2246" actId="700"/>
          <ac:spMkLst>
            <pc:docMk/>
            <pc:sldMk cId="369355356" sldId="284"/>
            <ac:spMk id="3" creationId="{900CED92-169A-8075-77C0-D21F8819E265}"/>
          </ac:spMkLst>
        </pc:spChg>
        <pc:spChg chg="del mod ord">
          <ac:chgData name="Moyer, Katherine" userId="2cf6727d-b16b-4192-a269-747e482f6d4d" providerId="ADAL" clId="{0EA650C6-D86F-49C2-A051-F7582AA19426}" dt="2026-02-06T03:07:31.432" v="2245" actId="700"/>
          <ac:spMkLst>
            <pc:docMk/>
            <pc:sldMk cId="369355356" sldId="284"/>
            <ac:spMk id="4" creationId="{87307006-477A-0583-C67F-3600F81475C2}"/>
          </ac:spMkLst>
        </pc:spChg>
        <pc:spChg chg="mod ord">
          <ac:chgData name="Moyer, Katherine" userId="2cf6727d-b16b-4192-a269-747e482f6d4d" providerId="ADAL" clId="{0EA650C6-D86F-49C2-A051-F7582AA19426}" dt="2026-02-06T03:07:42.711" v="2246" actId="700"/>
          <ac:spMkLst>
            <pc:docMk/>
            <pc:sldMk cId="369355356" sldId="284"/>
            <ac:spMk id="5" creationId="{446ED234-F9E4-9C3A-B826-338D8A420167}"/>
          </ac:spMkLst>
        </pc:spChg>
        <pc:spChg chg="add del mod ord">
          <ac:chgData name="Moyer, Katherine" userId="2cf6727d-b16b-4192-a269-747e482f6d4d" providerId="ADAL" clId="{0EA650C6-D86F-49C2-A051-F7582AA19426}" dt="2026-02-06T03:07:42.711" v="2246" actId="700"/>
          <ac:spMkLst>
            <pc:docMk/>
            <pc:sldMk cId="369355356" sldId="284"/>
            <ac:spMk id="6" creationId="{396098E3-42B4-06F5-1898-1F464B04ED96}"/>
          </ac:spMkLst>
        </pc:spChg>
        <pc:spChg chg="add del mod ord">
          <ac:chgData name="Moyer, Katherine" userId="2cf6727d-b16b-4192-a269-747e482f6d4d" providerId="ADAL" clId="{0EA650C6-D86F-49C2-A051-F7582AA19426}" dt="2026-02-06T03:07:42.711" v="2246" actId="700"/>
          <ac:spMkLst>
            <pc:docMk/>
            <pc:sldMk cId="369355356" sldId="284"/>
            <ac:spMk id="7" creationId="{C26A6884-7FE3-1222-904A-40DF821F3B4E}"/>
          </ac:spMkLst>
        </pc:spChg>
        <pc:spChg chg="add mod ord">
          <ac:chgData name="Moyer, Katherine" userId="2cf6727d-b16b-4192-a269-747e482f6d4d" providerId="ADAL" clId="{0EA650C6-D86F-49C2-A051-F7582AA19426}" dt="2026-02-06T03:07:42.711" v="2246" actId="700"/>
          <ac:spMkLst>
            <pc:docMk/>
            <pc:sldMk cId="369355356" sldId="284"/>
            <ac:spMk id="8" creationId="{CF2FB629-FEC5-D134-8BCB-E3AAAEEE96A7}"/>
          </ac:spMkLst>
        </pc:spChg>
      </pc:sldChg>
      <pc:sldChg chg="modSp new del mod">
        <pc:chgData name="Moyer, Katherine" userId="2cf6727d-b16b-4192-a269-747e482f6d4d" providerId="ADAL" clId="{0EA650C6-D86F-49C2-A051-F7582AA19426}" dt="2026-02-06T03:25:09.778" v="2605" actId="2696"/>
        <pc:sldMkLst>
          <pc:docMk/>
          <pc:sldMk cId="3965697132" sldId="285"/>
        </pc:sldMkLst>
        <pc:spChg chg="mod">
          <ac:chgData name="Moyer, Katherine" userId="2cf6727d-b16b-4192-a269-747e482f6d4d" providerId="ADAL" clId="{0EA650C6-D86F-49C2-A051-F7582AA19426}" dt="2026-02-06T03:19:47.019" v="2495" actId="20577"/>
          <ac:spMkLst>
            <pc:docMk/>
            <pc:sldMk cId="3965697132" sldId="285"/>
            <ac:spMk id="5" creationId="{E3C434ED-3E08-7A7B-6899-3277872E3729}"/>
          </ac:spMkLst>
        </pc:spChg>
        <pc:spChg chg="mod">
          <ac:chgData name="Moyer, Katherine" userId="2cf6727d-b16b-4192-a269-747e482f6d4d" providerId="ADAL" clId="{0EA650C6-D86F-49C2-A051-F7582AA19426}" dt="2026-02-06T03:22:30.752" v="2512" actId="20577"/>
          <ac:spMkLst>
            <pc:docMk/>
            <pc:sldMk cId="3965697132" sldId="285"/>
            <ac:spMk id="6" creationId="{A4889E8F-3FEA-B67A-BD56-226BE0957AFF}"/>
          </ac:spMkLst>
        </pc:spChg>
      </pc:sldChg>
      <pc:sldChg chg="addSp delSp modSp add mod ord modClrScheme chgLayout">
        <pc:chgData name="Moyer, Katherine" userId="2cf6727d-b16b-4192-a269-747e482f6d4d" providerId="ADAL" clId="{0EA650C6-D86F-49C2-A051-F7582AA19426}" dt="2026-02-06T03:29:44.321" v="2661" actId="700"/>
        <pc:sldMkLst>
          <pc:docMk/>
          <pc:sldMk cId="2312407057" sldId="286"/>
        </pc:sldMkLst>
        <pc:spChg chg="mod ord">
          <ac:chgData name="Moyer, Katherine" userId="2cf6727d-b16b-4192-a269-747e482f6d4d" providerId="ADAL" clId="{0EA650C6-D86F-49C2-A051-F7582AA19426}" dt="2026-02-06T03:29:44.321" v="2661" actId="700"/>
          <ac:spMkLst>
            <pc:docMk/>
            <pc:sldMk cId="2312407057" sldId="286"/>
            <ac:spMk id="2" creationId="{2939BE6F-8EAE-05E2-D9FB-ED1B8220CD14}"/>
          </ac:spMkLst>
        </pc:spChg>
        <pc:spChg chg="mod ord">
          <ac:chgData name="Moyer, Katherine" userId="2cf6727d-b16b-4192-a269-747e482f6d4d" providerId="ADAL" clId="{0EA650C6-D86F-49C2-A051-F7582AA19426}" dt="2026-02-06T03:29:44.321" v="2661" actId="700"/>
          <ac:spMkLst>
            <pc:docMk/>
            <pc:sldMk cId="2312407057" sldId="286"/>
            <ac:spMk id="3" creationId="{5EB30A59-832F-9DCE-B25E-1890A6439460}"/>
          </ac:spMkLst>
        </pc:spChg>
        <pc:spChg chg="add del mod ord">
          <ac:chgData name="Moyer, Katherine" userId="2cf6727d-b16b-4192-a269-747e482f6d4d" providerId="ADAL" clId="{0EA650C6-D86F-49C2-A051-F7582AA19426}" dt="2026-02-06T03:29:44.321" v="2661" actId="700"/>
          <ac:spMkLst>
            <pc:docMk/>
            <pc:sldMk cId="2312407057" sldId="286"/>
            <ac:spMk id="4" creationId="{B4D63003-2CFE-1DA4-0191-55E8D2464A18}"/>
          </ac:spMkLst>
        </pc:spChg>
        <pc:spChg chg="mod ord">
          <ac:chgData name="Moyer, Katherine" userId="2cf6727d-b16b-4192-a269-747e482f6d4d" providerId="ADAL" clId="{0EA650C6-D86F-49C2-A051-F7582AA19426}" dt="2026-02-06T03:29:44.321" v="2661" actId="700"/>
          <ac:spMkLst>
            <pc:docMk/>
            <pc:sldMk cId="2312407057" sldId="286"/>
            <ac:spMk id="5" creationId="{B13196E9-F047-633E-5BAD-8C4422EC3278}"/>
          </ac:spMkLst>
        </pc:spChg>
        <pc:spChg chg="add del mod ord">
          <ac:chgData name="Moyer, Katherine" userId="2cf6727d-b16b-4192-a269-747e482f6d4d" providerId="ADAL" clId="{0EA650C6-D86F-49C2-A051-F7582AA19426}" dt="2026-02-06T03:29:44.321" v="2661" actId="700"/>
          <ac:spMkLst>
            <pc:docMk/>
            <pc:sldMk cId="2312407057" sldId="286"/>
            <ac:spMk id="17" creationId="{5577A964-FB68-CB21-5B4B-4A95C9E309C4}"/>
          </ac:spMkLst>
        </pc:spChg>
        <pc:graphicFrameChg chg="mod ord modGraphic">
          <ac:chgData name="Moyer, Katherine" userId="2cf6727d-b16b-4192-a269-747e482f6d4d" providerId="ADAL" clId="{0EA650C6-D86F-49C2-A051-F7582AA19426}" dt="2026-02-06T03:29:44.321" v="2661" actId="700"/>
          <ac:graphicFrameMkLst>
            <pc:docMk/>
            <pc:sldMk cId="2312407057" sldId="286"/>
            <ac:graphicFrameMk id="8" creationId="{C72600E6-ED77-F90F-A566-0849EF551577}"/>
          </ac:graphicFrameMkLst>
        </pc:graphicFrameChg>
      </pc:sldChg>
      <pc:sldChg chg="addSp delSp new del mod">
        <pc:chgData name="Moyer, Katherine" userId="2cf6727d-b16b-4192-a269-747e482f6d4d" providerId="ADAL" clId="{0EA650C6-D86F-49C2-A051-F7582AA19426}" dt="2026-02-06T03:16:18.989" v="2439" actId="2696"/>
        <pc:sldMkLst>
          <pc:docMk/>
          <pc:sldMk cId="3380725057" sldId="286"/>
        </pc:sldMkLst>
        <pc:picChg chg="add del">
          <ac:chgData name="Moyer, Katherine" userId="2cf6727d-b16b-4192-a269-747e482f6d4d" providerId="ADAL" clId="{0EA650C6-D86F-49C2-A051-F7582AA19426}" dt="2026-02-06T03:16:09.922" v="2438" actId="22"/>
          <ac:picMkLst>
            <pc:docMk/>
            <pc:sldMk cId="3380725057" sldId="286"/>
            <ac:picMk id="7" creationId="{B1CF2E06-D915-DC60-885C-542304D0B662}"/>
          </ac:picMkLst>
        </pc:picChg>
      </pc:sldChg>
      <pc:sldChg chg="addSp delSp modSp new mod chgLayout">
        <pc:chgData name="Moyer, Katherine" userId="2cf6727d-b16b-4192-a269-747e482f6d4d" providerId="ADAL" clId="{0EA650C6-D86F-49C2-A051-F7582AA19426}" dt="2026-02-06T15:08:25.620" v="3411" actId="20577"/>
        <pc:sldMkLst>
          <pc:docMk/>
          <pc:sldMk cId="151551780" sldId="287"/>
        </pc:sldMkLst>
        <pc:spChg chg="mod">
          <ac:chgData name="Moyer, Katherine" userId="2cf6727d-b16b-4192-a269-747e482f6d4d" providerId="ADAL" clId="{0EA650C6-D86F-49C2-A051-F7582AA19426}" dt="2026-02-06T04:01:37.016" v="3187" actId="26606"/>
          <ac:spMkLst>
            <pc:docMk/>
            <pc:sldMk cId="151551780" sldId="287"/>
            <ac:spMk id="2" creationId="{4AD6BF47-B0A5-5539-A539-65FA26C28CFB}"/>
          </ac:spMkLst>
        </pc:spChg>
        <pc:spChg chg="mod">
          <ac:chgData name="Moyer, Katherine" userId="2cf6727d-b16b-4192-a269-747e482f6d4d" providerId="ADAL" clId="{0EA650C6-D86F-49C2-A051-F7582AA19426}" dt="2026-02-06T04:01:37.016" v="3187" actId="26606"/>
          <ac:spMkLst>
            <pc:docMk/>
            <pc:sldMk cId="151551780" sldId="287"/>
            <ac:spMk id="3" creationId="{EC2B45C6-691E-90E6-172B-362C854C8E97}"/>
          </ac:spMkLst>
        </pc:spChg>
        <pc:spChg chg="del">
          <ac:chgData name="Moyer, Katherine" userId="2cf6727d-b16b-4192-a269-747e482f6d4d" providerId="ADAL" clId="{0EA650C6-D86F-49C2-A051-F7582AA19426}" dt="2026-02-06T04:01:37.016" v="3187" actId="26606"/>
          <ac:spMkLst>
            <pc:docMk/>
            <pc:sldMk cId="151551780" sldId="287"/>
            <ac:spMk id="4" creationId="{BC10FFD1-0240-971D-D9B3-CFDB0A913135}"/>
          </ac:spMkLst>
        </pc:spChg>
        <pc:spChg chg="mod">
          <ac:chgData name="Moyer, Katherine" userId="2cf6727d-b16b-4192-a269-747e482f6d4d" providerId="ADAL" clId="{0EA650C6-D86F-49C2-A051-F7582AA19426}" dt="2026-02-06T04:01:37.016" v="3187" actId="26606"/>
          <ac:spMkLst>
            <pc:docMk/>
            <pc:sldMk cId="151551780" sldId="287"/>
            <ac:spMk id="5" creationId="{4294D920-754E-0726-3521-B2DB8E1B650C}"/>
          </ac:spMkLst>
        </pc:spChg>
        <pc:spChg chg="mod">
          <ac:chgData name="Moyer, Katherine" userId="2cf6727d-b16b-4192-a269-747e482f6d4d" providerId="ADAL" clId="{0EA650C6-D86F-49C2-A051-F7582AA19426}" dt="2026-02-06T15:08:25.620" v="3411" actId="20577"/>
          <ac:spMkLst>
            <pc:docMk/>
            <pc:sldMk cId="151551780" sldId="287"/>
            <ac:spMk id="6" creationId="{2646AA2F-502F-5CA8-690E-D76D2534FDFA}"/>
          </ac:spMkLst>
        </pc:spChg>
        <pc:spChg chg="add mod">
          <ac:chgData name="Moyer, Katherine" userId="2cf6727d-b16b-4192-a269-747e482f6d4d" providerId="ADAL" clId="{0EA650C6-D86F-49C2-A051-F7582AA19426}" dt="2026-02-06T04:01:37.016" v="3187" actId="26606"/>
          <ac:spMkLst>
            <pc:docMk/>
            <pc:sldMk cId="151551780" sldId="287"/>
            <ac:spMk id="13" creationId="{809F29A2-1ADF-A2AB-8A0F-D29D4D953974}"/>
          </ac:spMkLst>
        </pc:spChg>
        <pc:picChg chg="add mod">
          <ac:chgData name="Moyer, Katherine" userId="2cf6727d-b16b-4192-a269-747e482f6d4d" providerId="ADAL" clId="{0EA650C6-D86F-49C2-A051-F7582AA19426}" dt="2026-02-06T04:01:37.016" v="3187" actId="26606"/>
          <ac:picMkLst>
            <pc:docMk/>
            <pc:sldMk cId="151551780" sldId="287"/>
            <ac:picMk id="8" creationId="{9030E40B-CB03-6512-F313-2265F2E7451E}"/>
          </ac:picMkLst>
        </pc:picChg>
      </pc:sldChg>
      <pc:sldChg chg="addSp delSp modSp new del mod">
        <pc:chgData name="Moyer, Katherine" userId="2cf6727d-b16b-4192-a269-747e482f6d4d" providerId="ADAL" clId="{0EA650C6-D86F-49C2-A051-F7582AA19426}" dt="2026-02-06T03:31:05.738" v="2670" actId="2696"/>
        <pc:sldMkLst>
          <pc:docMk/>
          <pc:sldMk cId="176175844" sldId="287"/>
        </pc:sldMkLst>
        <pc:spChg chg="del">
          <ac:chgData name="Moyer, Katherine" userId="2cf6727d-b16b-4192-a269-747e482f6d4d" providerId="ADAL" clId="{0EA650C6-D86F-49C2-A051-F7582AA19426}" dt="2026-02-06T03:30:41.006" v="2667" actId="478"/>
          <ac:spMkLst>
            <pc:docMk/>
            <pc:sldMk cId="176175844" sldId="287"/>
            <ac:spMk id="5" creationId="{80E8A2C5-041B-9C15-F599-AE4F8864CDFE}"/>
          </ac:spMkLst>
        </pc:spChg>
        <pc:picChg chg="add mod">
          <ac:chgData name="Moyer, Katherine" userId="2cf6727d-b16b-4192-a269-747e482f6d4d" providerId="ADAL" clId="{0EA650C6-D86F-49C2-A051-F7582AA19426}" dt="2026-02-06T03:30:51.091" v="2669" actId="14100"/>
          <ac:picMkLst>
            <pc:docMk/>
            <pc:sldMk cId="176175844" sldId="287"/>
            <ac:picMk id="6" creationId="{42AC9190-EF33-FD5B-4CD2-4A9F470F7156}"/>
          </ac:picMkLst>
        </pc:picChg>
      </pc:sldChg>
      <pc:sldChg chg="addSp delSp modSp new del">
        <pc:chgData name="Moyer, Katherine" userId="2cf6727d-b16b-4192-a269-747e482f6d4d" providerId="ADAL" clId="{0EA650C6-D86F-49C2-A051-F7582AA19426}" dt="2026-02-06T03:30:15.634" v="2665" actId="680"/>
        <pc:sldMkLst>
          <pc:docMk/>
          <pc:sldMk cId="767305016" sldId="287"/>
        </pc:sldMkLst>
        <pc:spChg chg="add del">
          <ac:chgData name="Moyer, Katherine" userId="2cf6727d-b16b-4192-a269-747e482f6d4d" providerId="ADAL" clId="{0EA650C6-D86F-49C2-A051-F7582AA19426}" dt="2026-02-06T03:30:14.707" v="2664"/>
          <ac:spMkLst>
            <pc:docMk/>
            <pc:sldMk cId="767305016" sldId="287"/>
            <ac:spMk id="6" creationId="{6D737EA6-13CC-5410-79C6-410B1091846A}"/>
          </ac:spMkLst>
        </pc:spChg>
        <pc:picChg chg="add mod">
          <ac:chgData name="Moyer, Katherine" userId="2cf6727d-b16b-4192-a269-747e482f6d4d" providerId="ADAL" clId="{0EA650C6-D86F-49C2-A051-F7582AA19426}" dt="2026-02-06T03:30:14.707" v="2664"/>
          <ac:picMkLst>
            <pc:docMk/>
            <pc:sldMk cId="767305016" sldId="287"/>
            <ac:picMk id="7" creationId="{408F7C5F-5ED2-D193-EDD3-29249A2F324F}"/>
          </ac:picMkLst>
        </pc:picChg>
      </pc:sldChg>
      <pc:sldChg chg="addSp modSp new del mod">
        <pc:chgData name="Moyer, Katherine" userId="2cf6727d-b16b-4192-a269-747e482f6d4d" providerId="ADAL" clId="{0EA650C6-D86F-49C2-A051-F7582AA19426}" dt="2026-02-06T03:29:23.244" v="2659" actId="680"/>
        <pc:sldMkLst>
          <pc:docMk/>
          <pc:sldMk cId="3906314470" sldId="287"/>
        </pc:sldMkLst>
        <pc:picChg chg="add mod">
          <ac:chgData name="Moyer, Katherine" userId="2cf6727d-b16b-4192-a269-747e482f6d4d" providerId="ADAL" clId="{0EA650C6-D86F-49C2-A051-F7582AA19426}" dt="2026-02-06T03:29:21.494" v="2658" actId="14100"/>
          <ac:picMkLst>
            <pc:docMk/>
            <pc:sldMk cId="3906314470" sldId="287"/>
            <ac:picMk id="2" creationId="{6771BA3F-4E7E-9FD8-DFF4-DB2349B4E39E}"/>
          </ac:picMkLst>
        </pc:picChg>
      </pc:sldChg>
      <pc:sldChg chg="new del">
        <pc:chgData name="Moyer, Katherine" userId="2cf6727d-b16b-4192-a269-747e482f6d4d" providerId="ADAL" clId="{0EA650C6-D86F-49C2-A051-F7582AA19426}" dt="2026-02-06T03:45:14.578" v="2902" actId="2696"/>
        <pc:sldMkLst>
          <pc:docMk/>
          <pc:sldMk cId="51098132" sldId="288"/>
        </pc:sldMkLst>
      </pc:sldChg>
      <pc:sldChg chg="modSp new del mod">
        <pc:chgData name="Moyer, Katherine" userId="2cf6727d-b16b-4192-a269-747e482f6d4d" providerId="ADAL" clId="{0EA650C6-D86F-49C2-A051-F7582AA19426}" dt="2026-02-06T03:58:35.390" v="3183" actId="47"/>
        <pc:sldMkLst>
          <pc:docMk/>
          <pc:sldMk cId="482527816" sldId="289"/>
        </pc:sldMkLst>
        <pc:spChg chg="mod">
          <ac:chgData name="Moyer, Katherine" userId="2cf6727d-b16b-4192-a269-747e482f6d4d" providerId="ADAL" clId="{0EA650C6-D86F-49C2-A051-F7582AA19426}" dt="2026-02-06T03:55:30.429" v="3085" actId="20577"/>
          <ac:spMkLst>
            <pc:docMk/>
            <pc:sldMk cId="482527816" sldId="289"/>
            <ac:spMk id="5" creationId="{625A189B-1C94-F519-EE0B-C74E866450F0}"/>
          </ac:spMkLst>
        </pc:spChg>
        <pc:spChg chg="mod">
          <ac:chgData name="Moyer, Katherine" userId="2cf6727d-b16b-4192-a269-747e482f6d4d" providerId="ADAL" clId="{0EA650C6-D86F-49C2-A051-F7582AA19426}" dt="2026-02-06T03:53:09.447" v="3021" actId="20577"/>
          <ac:spMkLst>
            <pc:docMk/>
            <pc:sldMk cId="482527816" sldId="289"/>
            <ac:spMk id="6" creationId="{59FE4066-3735-2BEA-52BA-B4C61658ED23}"/>
          </ac:spMkLst>
        </pc:spChg>
      </pc:sldChg>
      <pc:sldChg chg="modSp new mod">
        <pc:chgData name="Moyer, Katherine" userId="2cf6727d-b16b-4192-a269-747e482f6d4d" providerId="ADAL" clId="{0EA650C6-D86F-49C2-A051-F7582AA19426}" dt="2026-02-06T03:55:57.567" v="3102" actId="20577"/>
        <pc:sldMkLst>
          <pc:docMk/>
          <pc:sldMk cId="3803653101" sldId="290"/>
        </pc:sldMkLst>
        <pc:spChg chg="mod">
          <ac:chgData name="Moyer, Katherine" userId="2cf6727d-b16b-4192-a269-747e482f6d4d" providerId="ADAL" clId="{0EA650C6-D86F-49C2-A051-F7582AA19426}" dt="2026-02-06T03:55:57.567" v="3102" actId="20577"/>
          <ac:spMkLst>
            <pc:docMk/>
            <pc:sldMk cId="3803653101" sldId="290"/>
            <ac:spMk id="5" creationId="{5B95BFD3-C0F1-2B6D-EC60-91EBA0AF55ED}"/>
          </ac:spMkLst>
        </pc:spChg>
      </pc:sldChg>
      <pc:sldChg chg="modSp new mod">
        <pc:chgData name="Moyer, Katherine" userId="2cf6727d-b16b-4192-a269-747e482f6d4d" providerId="ADAL" clId="{0EA650C6-D86F-49C2-A051-F7582AA19426}" dt="2026-02-06T15:37:07.583" v="3644" actId="20577"/>
        <pc:sldMkLst>
          <pc:docMk/>
          <pc:sldMk cId="1142244575" sldId="291"/>
        </pc:sldMkLst>
        <pc:spChg chg="mod">
          <ac:chgData name="Moyer, Katherine" userId="2cf6727d-b16b-4192-a269-747e482f6d4d" providerId="ADAL" clId="{0EA650C6-D86F-49C2-A051-F7582AA19426}" dt="2026-02-06T15:37:07.583" v="3644" actId="20577"/>
          <ac:spMkLst>
            <pc:docMk/>
            <pc:sldMk cId="1142244575" sldId="291"/>
            <ac:spMk id="5" creationId="{681B3E74-2081-2922-9B63-057548CB5419}"/>
          </ac:spMkLst>
        </pc:spChg>
      </pc:sldChg>
      <pc:sldChg chg="addSp delSp modSp new mod">
        <pc:chgData name="Moyer, Katherine" userId="2cf6727d-b16b-4192-a269-747e482f6d4d" providerId="ADAL" clId="{0EA650C6-D86F-49C2-A051-F7582AA19426}" dt="2026-02-06T16:28:04.482" v="5258" actId="255"/>
        <pc:sldMkLst>
          <pc:docMk/>
          <pc:sldMk cId="3092089947" sldId="292"/>
        </pc:sldMkLst>
        <pc:spChg chg="mod">
          <ac:chgData name="Moyer, Katherine" userId="2cf6727d-b16b-4192-a269-747e482f6d4d" providerId="ADAL" clId="{0EA650C6-D86F-49C2-A051-F7582AA19426}" dt="2026-02-06T16:28:04.482" v="5258" actId="255"/>
          <ac:spMkLst>
            <pc:docMk/>
            <pc:sldMk cId="3092089947" sldId="292"/>
            <ac:spMk id="5" creationId="{E77E8575-0650-9493-BA29-50E1EDD3C493}"/>
          </ac:spMkLst>
        </pc:spChg>
        <pc:spChg chg="add del mod">
          <ac:chgData name="Moyer, Katherine" userId="2cf6727d-b16b-4192-a269-747e482f6d4d" providerId="ADAL" clId="{0EA650C6-D86F-49C2-A051-F7582AA19426}" dt="2026-02-06T16:27:56.241" v="5257" actId="255"/>
          <ac:spMkLst>
            <pc:docMk/>
            <pc:sldMk cId="3092089947" sldId="292"/>
            <ac:spMk id="6" creationId="{D3FE8541-5335-2FFC-935F-0B3FB3438E81}"/>
          </ac:spMkLst>
        </pc:spChg>
        <pc:spChg chg="add">
          <ac:chgData name="Moyer, Katherine" userId="2cf6727d-b16b-4192-a269-747e482f6d4d" providerId="ADAL" clId="{0EA650C6-D86F-49C2-A051-F7582AA19426}" dt="2026-02-06T16:25:56.585" v="5133"/>
          <ac:spMkLst>
            <pc:docMk/>
            <pc:sldMk cId="3092089947" sldId="292"/>
            <ac:spMk id="7" creationId="{57A8FE66-1826-6E34-D5A9-709FAB09E222}"/>
          </ac:spMkLst>
        </pc:spChg>
        <pc:spChg chg="add mod">
          <ac:chgData name="Moyer, Katherine" userId="2cf6727d-b16b-4192-a269-747e482f6d4d" providerId="ADAL" clId="{0EA650C6-D86F-49C2-A051-F7582AA19426}" dt="2026-02-06T16:26:20.667" v="5136"/>
          <ac:spMkLst>
            <pc:docMk/>
            <pc:sldMk cId="3092089947" sldId="292"/>
            <ac:spMk id="8" creationId="{6F7845B7-C95A-D13F-6ED4-7BBE2AB3D228}"/>
          </ac:spMkLst>
        </pc:spChg>
      </pc:sldChg>
      <pc:sldChg chg="modSp new mod">
        <pc:chgData name="Moyer, Katherine" userId="2cf6727d-b16b-4192-a269-747e482f6d4d" providerId="ADAL" clId="{0EA650C6-D86F-49C2-A051-F7582AA19426}" dt="2026-02-06T15:32:27.004" v="3501" actId="20577"/>
        <pc:sldMkLst>
          <pc:docMk/>
          <pc:sldMk cId="1990611688" sldId="293"/>
        </pc:sldMkLst>
        <pc:spChg chg="mod">
          <ac:chgData name="Moyer, Katherine" userId="2cf6727d-b16b-4192-a269-747e482f6d4d" providerId="ADAL" clId="{0EA650C6-D86F-49C2-A051-F7582AA19426}" dt="2026-02-06T15:32:27.004" v="3501" actId="20577"/>
          <ac:spMkLst>
            <pc:docMk/>
            <pc:sldMk cId="1990611688" sldId="293"/>
            <ac:spMk id="5" creationId="{33688E0B-1609-D169-9F1A-6DA5C61FFF44}"/>
          </ac:spMkLst>
        </pc:spChg>
      </pc:sldChg>
      <pc:sldChg chg="modSp new del mod">
        <pc:chgData name="Moyer, Katherine" userId="2cf6727d-b16b-4192-a269-747e482f6d4d" providerId="ADAL" clId="{0EA650C6-D86F-49C2-A051-F7582AA19426}" dt="2026-02-06T17:03:00.645" v="5607" actId="2696"/>
        <pc:sldMkLst>
          <pc:docMk/>
          <pc:sldMk cId="205713908" sldId="294"/>
        </pc:sldMkLst>
        <pc:spChg chg="mod">
          <ac:chgData name="Moyer, Katherine" userId="2cf6727d-b16b-4192-a269-747e482f6d4d" providerId="ADAL" clId="{0EA650C6-D86F-49C2-A051-F7582AA19426}" dt="2026-02-06T15:38:41.485" v="3678" actId="113"/>
          <ac:spMkLst>
            <pc:docMk/>
            <pc:sldMk cId="205713908" sldId="294"/>
            <ac:spMk id="5" creationId="{5F2C660B-91AA-D166-EE9F-572F31C40CBE}"/>
          </ac:spMkLst>
        </pc:spChg>
      </pc:sldChg>
      <pc:sldChg chg="addSp delSp modSp new mod chgLayout modNotesTx">
        <pc:chgData name="Moyer, Katherine" userId="2cf6727d-b16b-4192-a269-747e482f6d4d" providerId="ADAL" clId="{0EA650C6-D86F-49C2-A051-F7582AA19426}" dt="2026-02-06T15:52:55.288" v="4222" actId="20577"/>
        <pc:sldMkLst>
          <pc:docMk/>
          <pc:sldMk cId="1607529894" sldId="295"/>
        </pc:sldMkLst>
        <pc:spChg chg="mod">
          <ac:chgData name="Moyer, Katherine" userId="2cf6727d-b16b-4192-a269-747e482f6d4d" providerId="ADAL" clId="{0EA650C6-D86F-49C2-A051-F7582AA19426}" dt="2026-02-06T15:50:22.070" v="4136" actId="26606"/>
          <ac:spMkLst>
            <pc:docMk/>
            <pc:sldMk cId="1607529894" sldId="295"/>
            <ac:spMk id="2" creationId="{4D4135C1-45F9-CD93-CD3E-027C1421F6DD}"/>
          </ac:spMkLst>
        </pc:spChg>
        <pc:spChg chg="mod">
          <ac:chgData name="Moyer, Katherine" userId="2cf6727d-b16b-4192-a269-747e482f6d4d" providerId="ADAL" clId="{0EA650C6-D86F-49C2-A051-F7582AA19426}" dt="2026-02-06T15:50:22.070" v="4136" actId="26606"/>
          <ac:spMkLst>
            <pc:docMk/>
            <pc:sldMk cId="1607529894" sldId="295"/>
            <ac:spMk id="3" creationId="{3BC5D483-6C5B-935F-BDF8-BFA0399C5D9D}"/>
          </ac:spMkLst>
        </pc:spChg>
        <pc:spChg chg="del">
          <ac:chgData name="Moyer, Katherine" userId="2cf6727d-b16b-4192-a269-747e482f6d4d" providerId="ADAL" clId="{0EA650C6-D86F-49C2-A051-F7582AA19426}" dt="2026-02-06T15:50:22.070" v="4136" actId="26606"/>
          <ac:spMkLst>
            <pc:docMk/>
            <pc:sldMk cId="1607529894" sldId="295"/>
            <ac:spMk id="4" creationId="{D8B60CC1-9197-9D39-11FE-C002EE592488}"/>
          </ac:spMkLst>
        </pc:spChg>
        <pc:spChg chg="mod">
          <ac:chgData name="Moyer, Katherine" userId="2cf6727d-b16b-4192-a269-747e482f6d4d" providerId="ADAL" clId="{0EA650C6-D86F-49C2-A051-F7582AA19426}" dt="2026-02-06T15:50:22.070" v="4136" actId="26606"/>
          <ac:spMkLst>
            <pc:docMk/>
            <pc:sldMk cId="1607529894" sldId="295"/>
            <ac:spMk id="5" creationId="{009D9B7D-6D35-FCF3-3F68-88690C0943F1}"/>
          </ac:spMkLst>
        </pc:spChg>
        <pc:spChg chg="del mod">
          <ac:chgData name="Moyer, Katherine" userId="2cf6727d-b16b-4192-a269-747e482f6d4d" providerId="ADAL" clId="{0EA650C6-D86F-49C2-A051-F7582AA19426}" dt="2026-02-06T15:50:22.070" v="4136" actId="26606"/>
          <ac:spMkLst>
            <pc:docMk/>
            <pc:sldMk cId="1607529894" sldId="295"/>
            <ac:spMk id="6" creationId="{1A2A0403-AAFC-AE32-BF40-5F69AA0C4E30}"/>
          </ac:spMkLst>
        </pc:spChg>
        <pc:spChg chg="add mod">
          <ac:chgData name="Moyer, Katherine" userId="2cf6727d-b16b-4192-a269-747e482f6d4d" providerId="ADAL" clId="{0EA650C6-D86F-49C2-A051-F7582AA19426}" dt="2026-02-06T15:50:22.070" v="4136" actId="26606"/>
          <ac:spMkLst>
            <pc:docMk/>
            <pc:sldMk cId="1607529894" sldId="295"/>
            <ac:spMk id="12" creationId="{6C209B63-A3C2-7E2F-99A9-77CEAD2BCDD3}"/>
          </ac:spMkLst>
        </pc:spChg>
        <pc:graphicFrameChg chg="add mod">
          <ac:chgData name="Moyer, Katherine" userId="2cf6727d-b16b-4192-a269-747e482f6d4d" providerId="ADAL" clId="{0EA650C6-D86F-49C2-A051-F7582AA19426}" dt="2026-02-06T15:52:00.587" v="4138"/>
          <ac:graphicFrameMkLst>
            <pc:docMk/>
            <pc:sldMk cId="1607529894" sldId="295"/>
            <ac:graphicFrameMk id="8" creationId="{51C00478-2E30-45D1-2388-0DA39D5608B5}"/>
          </ac:graphicFrameMkLst>
        </pc:graphicFrameChg>
      </pc:sldChg>
      <pc:sldChg chg="addSp delSp modSp new mod chgLayout modNotesTx">
        <pc:chgData name="Moyer, Katherine" userId="2cf6727d-b16b-4192-a269-747e482f6d4d" providerId="ADAL" clId="{0EA650C6-D86F-49C2-A051-F7582AA19426}" dt="2026-02-06T16:01:52.474" v="4384" actId="113"/>
        <pc:sldMkLst>
          <pc:docMk/>
          <pc:sldMk cId="3728878722" sldId="296"/>
        </pc:sldMkLst>
        <pc:spChg chg="mod">
          <ac:chgData name="Moyer, Katherine" userId="2cf6727d-b16b-4192-a269-747e482f6d4d" providerId="ADAL" clId="{0EA650C6-D86F-49C2-A051-F7582AA19426}" dt="2026-02-06T16:01:33.122" v="4381" actId="26606"/>
          <ac:spMkLst>
            <pc:docMk/>
            <pc:sldMk cId="3728878722" sldId="296"/>
            <ac:spMk id="2" creationId="{CC4E4CBB-B02A-6042-C2F7-FED38A9CBF37}"/>
          </ac:spMkLst>
        </pc:spChg>
        <pc:spChg chg="mod">
          <ac:chgData name="Moyer, Katherine" userId="2cf6727d-b16b-4192-a269-747e482f6d4d" providerId="ADAL" clId="{0EA650C6-D86F-49C2-A051-F7582AA19426}" dt="2026-02-06T16:01:33.122" v="4381" actId="26606"/>
          <ac:spMkLst>
            <pc:docMk/>
            <pc:sldMk cId="3728878722" sldId="296"/>
            <ac:spMk id="3" creationId="{94C791C5-23E2-DA76-1E42-30FA1B4E7239}"/>
          </ac:spMkLst>
        </pc:spChg>
        <pc:spChg chg="del">
          <ac:chgData name="Moyer, Katherine" userId="2cf6727d-b16b-4192-a269-747e482f6d4d" providerId="ADAL" clId="{0EA650C6-D86F-49C2-A051-F7582AA19426}" dt="2026-02-06T16:01:33.122" v="4381" actId="26606"/>
          <ac:spMkLst>
            <pc:docMk/>
            <pc:sldMk cId="3728878722" sldId="296"/>
            <ac:spMk id="4" creationId="{8AF50725-8F8C-7B41-A143-27CCDDDB4C6E}"/>
          </ac:spMkLst>
        </pc:spChg>
        <pc:spChg chg="mod">
          <ac:chgData name="Moyer, Katherine" userId="2cf6727d-b16b-4192-a269-747e482f6d4d" providerId="ADAL" clId="{0EA650C6-D86F-49C2-A051-F7582AA19426}" dt="2026-02-06T16:01:52.474" v="4384" actId="113"/>
          <ac:spMkLst>
            <pc:docMk/>
            <pc:sldMk cId="3728878722" sldId="296"/>
            <ac:spMk id="5" creationId="{6970733E-43EE-7F7C-8D78-D9B3D3A63B94}"/>
          </ac:spMkLst>
        </pc:spChg>
        <pc:spChg chg="del mod">
          <ac:chgData name="Moyer, Katherine" userId="2cf6727d-b16b-4192-a269-747e482f6d4d" providerId="ADAL" clId="{0EA650C6-D86F-49C2-A051-F7582AA19426}" dt="2026-02-06T16:01:33.122" v="4381" actId="26606"/>
          <ac:spMkLst>
            <pc:docMk/>
            <pc:sldMk cId="3728878722" sldId="296"/>
            <ac:spMk id="6" creationId="{CF74CA49-C29C-6B20-7D90-74B51A48925A}"/>
          </ac:spMkLst>
        </pc:spChg>
        <pc:spChg chg="add mod">
          <ac:chgData name="Moyer, Katherine" userId="2cf6727d-b16b-4192-a269-747e482f6d4d" providerId="ADAL" clId="{0EA650C6-D86F-49C2-A051-F7582AA19426}" dt="2026-02-06T16:01:33.122" v="4381" actId="26606"/>
          <ac:spMkLst>
            <pc:docMk/>
            <pc:sldMk cId="3728878722" sldId="296"/>
            <ac:spMk id="12" creationId="{BC22D0ED-3751-7428-C2CE-968DF00DC199}"/>
          </ac:spMkLst>
        </pc:spChg>
        <pc:graphicFrameChg chg="add mod">
          <ac:chgData name="Moyer, Katherine" userId="2cf6727d-b16b-4192-a269-747e482f6d4d" providerId="ADAL" clId="{0EA650C6-D86F-49C2-A051-F7582AA19426}" dt="2026-02-06T16:01:43.696" v="4383" actId="1076"/>
          <ac:graphicFrameMkLst>
            <pc:docMk/>
            <pc:sldMk cId="3728878722" sldId="296"/>
            <ac:graphicFrameMk id="8" creationId="{C96E1518-9E7E-2849-1E49-A0FF8432E003}"/>
          </ac:graphicFrameMkLst>
        </pc:graphicFrameChg>
      </pc:sldChg>
      <pc:sldChg chg="addSp modSp new mod modNotesTx">
        <pc:chgData name="Moyer, Katherine" userId="2cf6727d-b16b-4192-a269-747e482f6d4d" providerId="ADAL" clId="{0EA650C6-D86F-49C2-A051-F7582AA19426}" dt="2026-02-06T18:26:16.593" v="5716" actId="20577"/>
        <pc:sldMkLst>
          <pc:docMk/>
          <pc:sldMk cId="995062527" sldId="297"/>
        </pc:sldMkLst>
        <pc:spChg chg="mod">
          <ac:chgData name="Moyer, Katherine" userId="2cf6727d-b16b-4192-a269-747e482f6d4d" providerId="ADAL" clId="{0EA650C6-D86F-49C2-A051-F7582AA19426}" dt="2026-02-06T16:27:26.865" v="5204" actId="20577"/>
          <ac:spMkLst>
            <pc:docMk/>
            <pc:sldMk cId="995062527" sldId="297"/>
            <ac:spMk id="5" creationId="{62ACC681-C883-8D7F-E09C-F5747F92AB50}"/>
          </ac:spMkLst>
        </pc:spChg>
        <pc:spChg chg="mod">
          <ac:chgData name="Moyer, Katherine" userId="2cf6727d-b16b-4192-a269-747e482f6d4d" providerId="ADAL" clId="{0EA650C6-D86F-49C2-A051-F7582AA19426}" dt="2026-02-06T16:41:52.875" v="5259" actId="255"/>
          <ac:spMkLst>
            <pc:docMk/>
            <pc:sldMk cId="995062527" sldId="297"/>
            <ac:spMk id="6" creationId="{0E502AEA-44BE-D5C5-501E-6BC62ED6BD7E}"/>
          </ac:spMkLst>
        </pc:spChg>
        <pc:picChg chg="add mod">
          <ac:chgData name="Moyer, Katherine" userId="2cf6727d-b16b-4192-a269-747e482f6d4d" providerId="ADAL" clId="{0EA650C6-D86F-49C2-A051-F7582AA19426}" dt="2026-02-06T16:21:27.889" v="4912" actId="1076"/>
          <ac:picMkLst>
            <pc:docMk/>
            <pc:sldMk cId="995062527" sldId="297"/>
            <ac:picMk id="8" creationId="{8E81B230-1D90-219D-E277-8173D6B45BF8}"/>
          </ac:picMkLst>
        </pc:picChg>
      </pc:sldChg>
      <pc:sldChg chg="modSp new mod">
        <pc:chgData name="Moyer, Katherine" userId="2cf6727d-b16b-4192-a269-747e482f6d4d" providerId="ADAL" clId="{0EA650C6-D86F-49C2-A051-F7582AA19426}" dt="2026-02-06T16:43:30.361" v="5321" actId="1076"/>
        <pc:sldMkLst>
          <pc:docMk/>
          <pc:sldMk cId="2730804224" sldId="298"/>
        </pc:sldMkLst>
        <pc:spChg chg="mod">
          <ac:chgData name="Moyer, Katherine" userId="2cf6727d-b16b-4192-a269-747e482f6d4d" providerId="ADAL" clId="{0EA650C6-D86F-49C2-A051-F7582AA19426}" dt="2026-02-06T16:42:18.737" v="5295" actId="20577"/>
          <ac:spMkLst>
            <pc:docMk/>
            <pc:sldMk cId="2730804224" sldId="298"/>
            <ac:spMk id="5" creationId="{78E27009-FF66-6ED9-9DDB-829AD9127F5E}"/>
          </ac:spMkLst>
        </pc:spChg>
        <pc:spChg chg="mod">
          <ac:chgData name="Moyer, Katherine" userId="2cf6727d-b16b-4192-a269-747e482f6d4d" providerId="ADAL" clId="{0EA650C6-D86F-49C2-A051-F7582AA19426}" dt="2026-02-06T16:43:30.361" v="5321" actId="1076"/>
          <ac:spMkLst>
            <pc:docMk/>
            <pc:sldMk cId="2730804224" sldId="298"/>
            <ac:spMk id="6" creationId="{CDE14BDE-FBA9-AB70-5C20-4ADF40351D59}"/>
          </ac:spMkLst>
        </pc:spChg>
      </pc:sldChg>
      <pc:sldChg chg="addSp delSp modSp new mod chgLayout">
        <pc:chgData name="Moyer, Katherine" userId="2cf6727d-b16b-4192-a269-747e482f6d4d" providerId="ADAL" clId="{0EA650C6-D86F-49C2-A051-F7582AA19426}" dt="2026-02-06T16:48:42.578" v="5539" actId="5793"/>
        <pc:sldMkLst>
          <pc:docMk/>
          <pc:sldMk cId="3903543740" sldId="299"/>
        </pc:sldMkLst>
        <pc:spChg chg="mod ord">
          <ac:chgData name="Moyer, Katherine" userId="2cf6727d-b16b-4192-a269-747e482f6d4d" providerId="ADAL" clId="{0EA650C6-D86F-49C2-A051-F7582AA19426}" dt="2026-02-06T16:44:36.751" v="5363" actId="700"/>
          <ac:spMkLst>
            <pc:docMk/>
            <pc:sldMk cId="3903543740" sldId="299"/>
            <ac:spMk id="2" creationId="{031C4BBA-2C16-9063-D93E-99AB14E78A76}"/>
          </ac:spMkLst>
        </pc:spChg>
        <pc:spChg chg="mod ord">
          <ac:chgData name="Moyer, Katherine" userId="2cf6727d-b16b-4192-a269-747e482f6d4d" providerId="ADAL" clId="{0EA650C6-D86F-49C2-A051-F7582AA19426}" dt="2026-02-06T16:44:36.751" v="5363" actId="700"/>
          <ac:spMkLst>
            <pc:docMk/>
            <pc:sldMk cId="3903543740" sldId="299"/>
            <ac:spMk id="3" creationId="{8D81927D-3D94-4A93-7FB8-777E2F9ED943}"/>
          </ac:spMkLst>
        </pc:spChg>
        <pc:spChg chg="del mod ord">
          <ac:chgData name="Moyer, Katherine" userId="2cf6727d-b16b-4192-a269-747e482f6d4d" providerId="ADAL" clId="{0EA650C6-D86F-49C2-A051-F7582AA19426}" dt="2026-02-06T16:44:36.751" v="5363" actId="700"/>
          <ac:spMkLst>
            <pc:docMk/>
            <pc:sldMk cId="3903543740" sldId="299"/>
            <ac:spMk id="4" creationId="{A2408862-B3AB-5707-84A2-03C1545230E3}"/>
          </ac:spMkLst>
        </pc:spChg>
        <pc:spChg chg="mod ord">
          <ac:chgData name="Moyer, Katherine" userId="2cf6727d-b16b-4192-a269-747e482f6d4d" providerId="ADAL" clId="{0EA650C6-D86F-49C2-A051-F7582AA19426}" dt="2026-02-06T16:44:36.751" v="5363" actId="700"/>
          <ac:spMkLst>
            <pc:docMk/>
            <pc:sldMk cId="3903543740" sldId="299"/>
            <ac:spMk id="5" creationId="{BB9B4BFA-20BF-7B99-E384-E83FA2C87C7D}"/>
          </ac:spMkLst>
        </pc:spChg>
        <pc:spChg chg="mod ord">
          <ac:chgData name="Moyer, Katherine" userId="2cf6727d-b16b-4192-a269-747e482f6d4d" providerId="ADAL" clId="{0EA650C6-D86F-49C2-A051-F7582AA19426}" dt="2026-02-06T16:48:42.578" v="5539" actId="5793"/>
          <ac:spMkLst>
            <pc:docMk/>
            <pc:sldMk cId="3903543740" sldId="299"/>
            <ac:spMk id="6" creationId="{74B0C779-1751-5F17-7E2E-DB31D1A16F06}"/>
          </ac:spMkLst>
        </pc:spChg>
        <pc:spChg chg="add mod ord">
          <ac:chgData name="Moyer, Katherine" userId="2cf6727d-b16b-4192-a269-747e482f6d4d" providerId="ADAL" clId="{0EA650C6-D86F-49C2-A051-F7582AA19426}" dt="2026-02-06T16:44:36.751" v="5363" actId="700"/>
          <ac:spMkLst>
            <pc:docMk/>
            <pc:sldMk cId="3903543740" sldId="299"/>
            <ac:spMk id="7" creationId="{930D1ECD-B715-95F6-4CE0-32E6858906B3}"/>
          </ac:spMkLst>
        </pc:spChg>
      </pc:sldChg>
      <pc:sldChg chg="add">
        <pc:chgData name="Moyer, Katherine" userId="2cf6727d-b16b-4192-a269-747e482f6d4d" providerId="ADAL" clId="{0EA650C6-D86F-49C2-A051-F7582AA19426}" dt="2026-02-06T17:07:32.763" v="5640"/>
        <pc:sldMkLst>
          <pc:docMk/>
          <pc:sldMk cId="0" sldId="300"/>
        </pc:sldMkLst>
      </pc:sldChg>
    </pc:docChg>
  </pc:docChgLst>
</pc:chgInfo>
</file>

<file path=ppt/diagrams/_rels/data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8C00AE-A2AC-47AF-831C-4F90EF63B596}" type="doc">
      <dgm:prSet loTypeId="urn:microsoft.com/office/officeart/2017/3/layout/HorizontalLabelsTimeline" loCatId="process" qsTypeId="urn:microsoft.com/office/officeart/2005/8/quickstyle/simple1" qsCatId="simple" csTypeId="urn:microsoft.com/office/officeart/2005/8/colors/accent3_2" csCatId="accent3" phldr="1"/>
      <dgm:spPr/>
      <dgm:t>
        <a:bodyPr/>
        <a:lstStyle/>
        <a:p>
          <a:endParaRPr lang="en-US"/>
        </a:p>
      </dgm:t>
    </dgm:pt>
    <dgm:pt modelId="{77E63154-60DE-4688-BAC6-7BA46F4B3D74}">
      <dgm:prSet/>
      <dgm:spPr/>
      <dgm:t>
        <a:bodyPr/>
        <a:lstStyle/>
        <a:p>
          <a:pPr>
            <a:defRPr b="1"/>
          </a:pPr>
          <a:r>
            <a:rPr lang="en-US"/>
            <a:t>8 Jan.</a:t>
          </a:r>
        </a:p>
      </dgm:t>
    </dgm:pt>
    <dgm:pt modelId="{4DFADAEF-050C-45A8-AC42-B73A4709344F}" type="parTrans" cxnId="{E75A6CC2-0FA3-4940-9328-2965B0FC60EF}">
      <dgm:prSet/>
      <dgm:spPr/>
      <dgm:t>
        <a:bodyPr/>
        <a:lstStyle/>
        <a:p>
          <a:endParaRPr lang="en-US"/>
        </a:p>
      </dgm:t>
    </dgm:pt>
    <dgm:pt modelId="{A590E7D3-B024-4EED-AE13-1337A32972E4}" type="sibTrans" cxnId="{E75A6CC2-0FA3-4940-9328-2965B0FC60EF}">
      <dgm:prSet/>
      <dgm:spPr/>
      <dgm:t>
        <a:bodyPr/>
        <a:lstStyle/>
        <a:p>
          <a:endParaRPr lang="en-US"/>
        </a:p>
      </dgm:t>
    </dgm:pt>
    <dgm:pt modelId="{C4C2DF16-5EFD-4CAF-8A74-DD440DF7358C}">
      <dgm:prSet/>
      <dgm:spPr/>
      <dgm:t>
        <a:bodyPr/>
        <a:lstStyle/>
        <a:p>
          <a:r>
            <a:rPr lang="en-US"/>
            <a:t>15 month old unvaccinated male returns from Pakistan on January 8</a:t>
          </a:r>
        </a:p>
      </dgm:t>
    </dgm:pt>
    <dgm:pt modelId="{B44E6AE4-E751-411B-BB00-0FCD086FF6BE}" type="parTrans" cxnId="{34DEDAB9-5C95-4F2F-92E6-0887BDABA224}">
      <dgm:prSet/>
      <dgm:spPr/>
      <dgm:t>
        <a:bodyPr/>
        <a:lstStyle/>
        <a:p>
          <a:endParaRPr lang="en-US"/>
        </a:p>
      </dgm:t>
    </dgm:pt>
    <dgm:pt modelId="{9FF98D6C-01BF-4F5E-88EE-2F526790A5F3}" type="sibTrans" cxnId="{34DEDAB9-5C95-4F2F-92E6-0887BDABA224}">
      <dgm:prSet/>
      <dgm:spPr/>
      <dgm:t>
        <a:bodyPr/>
        <a:lstStyle/>
        <a:p>
          <a:endParaRPr lang="en-US"/>
        </a:p>
      </dgm:t>
    </dgm:pt>
    <dgm:pt modelId="{57C72CA8-6676-4192-9138-ADE6A0310253}">
      <dgm:prSet/>
      <dgm:spPr/>
      <dgm:t>
        <a:bodyPr/>
        <a:lstStyle/>
        <a:p>
          <a:pPr>
            <a:defRPr b="1"/>
          </a:pPr>
          <a:r>
            <a:rPr lang="en-US"/>
            <a:t>10 Jan.</a:t>
          </a:r>
        </a:p>
      </dgm:t>
    </dgm:pt>
    <dgm:pt modelId="{8F187C94-810D-4CCA-B1A6-739835932B37}" type="parTrans" cxnId="{1384AB9E-6145-4815-B1DF-CCCF3B1D63B0}">
      <dgm:prSet/>
      <dgm:spPr/>
      <dgm:t>
        <a:bodyPr/>
        <a:lstStyle/>
        <a:p>
          <a:endParaRPr lang="en-US"/>
        </a:p>
      </dgm:t>
    </dgm:pt>
    <dgm:pt modelId="{A0AE758E-45D9-4251-9135-08273FF0FF93}" type="sibTrans" cxnId="{1384AB9E-6145-4815-B1DF-CCCF3B1D63B0}">
      <dgm:prSet/>
      <dgm:spPr/>
      <dgm:t>
        <a:bodyPr/>
        <a:lstStyle/>
        <a:p>
          <a:endParaRPr lang="en-US"/>
        </a:p>
      </dgm:t>
    </dgm:pt>
    <dgm:pt modelId="{5DD06D47-4B14-4F58-B4EF-7EEC9B956687}">
      <dgm:prSet/>
      <dgm:spPr/>
      <dgm:t>
        <a:bodyPr/>
        <a:lstStyle/>
        <a:p>
          <a:r>
            <a:rPr lang="en-US"/>
            <a:t>Onset of fever and cough with worsening diarrhea</a:t>
          </a:r>
        </a:p>
      </dgm:t>
    </dgm:pt>
    <dgm:pt modelId="{3753794B-95B8-425B-BAEE-A9525D72DDC1}" type="parTrans" cxnId="{EA047434-4E77-47CD-B9DB-A2D19275A840}">
      <dgm:prSet/>
      <dgm:spPr/>
      <dgm:t>
        <a:bodyPr/>
        <a:lstStyle/>
        <a:p>
          <a:endParaRPr lang="en-US"/>
        </a:p>
      </dgm:t>
    </dgm:pt>
    <dgm:pt modelId="{2C22041C-8A21-44F7-BD15-D5E70442858E}" type="sibTrans" cxnId="{EA047434-4E77-47CD-B9DB-A2D19275A840}">
      <dgm:prSet/>
      <dgm:spPr/>
      <dgm:t>
        <a:bodyPr/>
        <a:lstStyle/>
        <a:p>
          <a:endParaRPr lang="en-US"/>
        </a:p>
      </dgm:t>
    </dgm:pt>
    <dgm:pt modelId="{5CDDA644-27BB-4987-B569-C4671B109014}">
      <dgm:prSet/>
      <dgm:spPr/>
      <dgm:t>
        <a:bodyPr/>
        <a:lstStyle/>
        <a:p>
          <a:pPr>
            <a:defRPr b="1"/>
          </a:pPr>
          <a:r>
            <a:rPr lang="en-US"/>
            <a:t>12 Jan.</a:t>
          </a:r>
        </a:p>
      </dgm:t>
    </dgm:pt>
    <dgm:pt modelId="{1E5B8F85-8560-40AB-AD8E-B0E1822A7B07}" type="parTrans" cxnId="{F468A20C-473B-4FAC-84FE-6C9D50BD4DE9}">
      <dgm:prSet/>
      <dgm:spPr/>
      <dgm:t>
        <a:bodyPr/>
        <a:lstStyle/>
        <a:p>
          <a:endParaRPr lang="en-US"/>
        </a:p>
      </dgm:t>
    </dgm:pt>
    <dgm:pt modelId="{19F4CEA5-3FCE-4F2B-A78D-C55D1ED7D450}" type="sibTrans" cxnId="{F468A20C-473B-4FAC-84FE-6C9D50BD4DE9}">
      <dgm:prSet/>
      <dgm:spPr/>
      <dgm:t>
        <a:bodyPr/>
        <a:lstStyle/>
        <a:p>
          <a:endParaRPr lang="en-US"/>
        </a:p>
      </dgm:t>
    </dgm:pt>
    <dgm:pt modelId="{0AF3D2D8-D919-4FF3-AC7B-1DE1208F29EC}">
      <dgm:prSet/>
      <dgm:spPr/>
      <dgm:t>
        <a:bodyPr/>
        <a:lstStyle/>
        <a:p>
          <a:r>
            <a:rPr lang="en-US"/>
            <a:t>Development of conjunctivitis</a:t>
          </a:r>
        </a:p>
      </dgm:t>
    </dgm:pt>
    <dgm:pt modelId="{5AE12613-D468-4269-A831-4BFE6634D480}" type="parTrans" cxnId="{733839D1-6482-4C7A-A438-95777CC9F08E}">
      <dgm:prSet/>
      <dgm:spPr/>
      <dgm:t>
        <a:bodyPr/>
        <a:lstStyle/>
        <a:p>
          <a:endParaRPr lang="en-US"/>
        </a:p>
      </dgm:t>
    </dgm:pt>
    <dgm:pt modelId="{7A481C17-7FEC-4792-A730-9A57472964E7}" type="sibTrans" cxnId="{733839D1-6482-4C7A-A438-95777CC9F08E}">
      <dgm:prSet/>
      <dgm:spPr/>
      <dgm:t>
        <a:bodyPr/>
        <a:lstStyle/>
        <a:p>
          <a:endParaRPr lang="en-US"/>
        </a:p>
      </dgm:t>
    </dgm:pt>
    <dgm:pt modelId="{6204C83D-29DC-452A-A8CC-D06BBA45E6C7}">
      <dgm:prSet/>
      <dgm:spPr/>
      <dgm:t>
        <a:bodyPr/>
        <a:lstStyle/>
        <a:p>
          <a:pPr>
            <a:defRPr b="1"/>
          </a:pPr>
          <a:r>
            <a:rPr lang="en-US"/>
            <a:t>13 Jan.</a:t>
          </a:r>
        </a:p>
      </dgm:t>
    </dgm:pt>
    <dgm:pt modelId="{441A304B-5B69-4627-94C0-DA67B47DE8BD}" type="parTrans" cxnId="{527D1DB2-2874-4DF9-99DA-8D8A739931A5}">
      <dgm:prSet/>
      <dgm:spPr/>
      <dgm:t>
        <a:bodyPr/>
        <a:lstStyle/>
        <a:p>
          <a:endParaRPr lang="en-US"/>
        </a:p>
      </dgm:t>
    </dgm:pt>
    <dgm:pt modelId="{4725447E-8448-4AE6-89FA-3DC2B65DA667}" type="sibTrans" cxnId="{527D1DB2-2874-4DF9-99DA-8D8A739931A5}">
      <dgm:prSet/>
      <dgm:spPr/>
      <dgm:t>
        <a:bodyPr/>
        <a:lstStyle/>
        <a:p>
          <a:endParaRPr lang="en-US"/>
        </a:p>
      </dgm:t>
    </dgm:pt>
    <dgm:pt modelId="{65FC6AA8-D788-4594-AE59-7B106CD8FDEA}">
      <dgm:prSet/>
      <dgm:spPr/>
      <dgm:t>
        <a:bodyPr/>
        <a:lstStyle/>
        <a:p>
          <a:r>
            <a:rPr lang="en-US" b="1" dirty="0"/>
            <a:t>PM Pediatrics</a:t>
          </a:r>
        </a:p>
        <a:p>
          <a:r>
            <a:rPr lang="en-US" dirty="0"/>
            <a:t>Ongoing fever, conjunctivitis, and erythematous papules around mouth; atopic dermatitis noted on trunk and extremities</a:t>
          </a:r>
        </a:p>
      </dgm:t>
    </dgm:pt>
    <dgm:pt modelId="{70A5D957-A384-449D-93D2-0E537F4F04C7}" type="parTrans" cxnId="{0CF4E2E3-7125-43A3-ABF4-89520169D390}">
      <dgm:prSet/>
      <dgm:spPr/>
      <dgm:t>
        <a:bodyPr/>
        <a:lstStyle/>
        <a:p>
          <a:endParaRPr lang="en-US"/>
        </a:p>
      </dgm:t>
    </dgm:pt>
    <dgm:pt modelId="{761A95F7-D8C1-49EF-A0A5-463ACACB64A5}" type="sibTrans" cxnId="{0CF4E2E3-7125-43A3-ABF4-89520169D390}">
      <dgm:prSet/>
      <dgm:spPr/>
      <dgm:t>
        <a:bodyPr/>
        <a:lstStyle/>
        <a:p>
          <a:endParaRPr lang="en-US"/>
        </a:p>
      </dgm:t>
    </dgm:pt>
    <dgm:pt modelId="{BCFDB902-3D2D-4112-B3C2-6E4DD94BD99E}" type="pres">
      <dgm:prSet presAssocID="{868C00AE-A2AC-47AF-831C-4F90EF63B596}" presName="root" presStyleCnt="0">
        <dgm:presLayoutVars>
          <dgm:chMax/>
          <dgm:chPref/>
          <dgm:animLvl val="lvl"/>
        </dgm:presLayoutVars>
      </dgm:prSet>
      <dgm:spPr/>
    </dgm:pt>
    <dgm:pt modelId="{2A6CC2AA-E733-43D9-A429-AC145695D1C9}" type="pres">
      <dgm:prSet presAssocID="{868C00AE-A2AC-47AF-831C-4F90EF63B596}" presName="divider" presStyleLbl="fgAcc1" presStyleIdx="0" presStyleCnt="1"/>
      <dgm:spPr/>
    </dgm:pt>
    <dgm:pt modelId="{DC95AC3C-7A2A-43BA-8370-DAE38FFBCA04}" type="pres">
      <dgm:prSet presAssocID="{868C00AE-A2AC-47AF-831C-4F90EF63B596}" presName="nodes" presStyleCnt="0">
        <dgm:presLayoutVars>
          <dgm:chMax/>
          <dgm:chPref/>
          <dgm:animLvl val="lvl"/>
        </dgm:presLayoutVars>
      </dgm:prSet>
      <dgm:spPr/>
    </dgm:pt>
    <dgm:pt modelId="{AD897036-A094-4F25-A5E4-C3A23350035B}" type="pres">
      <dgm:prSet presAssocID="{77E63154-60DE-4688-BAC6-7BA46F4B3D74}" presName="composite" presStyleCnt="0"/>
      <dgm:spPr/>
    </dgm:pt>
    <dgm:pt modelId="{1FB6C47D-3013-4A1B-A072-A25F46D43465}" type="pres">
      <dgm:prSet presAssocID="{77E63154-60DE-4688-BAC6-7BA46F4B3D74}" presName="L1TextContainer" presStyleLbl="alignNode1" presStyleIdx="0" presStyleCnt="4">
        <dgm:presLayoutVars>
          <dgm:chMax val="1"/>
          <dgm:chPref val="1"/>
          <dgm:bulletEnabled val="1"/>
        </dgm:presLayoutVars>
      </dgm:prSet>
      <dgm:spPr/>
    </dgm:pt>
    <dgm:pt modelId="{F4702604-818E-4BD1-8498-8B82899FC8B2}" type="pres">
      <dgm:prSet presAssocID="{77E63154-60DE-4688-BAC6-7BA46F4B3D74}" presName="L2TextContainerWrapper" presStyleCnt="0">
        <dgm:presLayoutVars>
          <dgm:bulletEnabled val="1"/>
        </dgm:presLayoutVars>
      </dgm:prSet>
      <dgm:spPr/>
    </dgm:pt>
    <dgm:pt modelId="{71247D91-6867-43E9-ACD4-D975788C2310}" type="pres">
      <dgm:prSet presAssocID="{77E63154-60DE-4688-BAC6-7BA46F4B3D74}" presName="L2TextContainer" presStyleLbl="bgAccFollowNode1" presStyleIdx="0" presStyleCnt="4"/>
      <dgm:spPr/>
    </dgm:pt>
    <dgm:pt modelId="{57679DFE-4626-4168-8BE4-1DBA2B9F51F7}" type="pres">
      <dgm:prSet presAssocID="{77E63154-60DE-4688-BAC6-7BA46F4B3D74}" presName="FlexibleEmptyPlaceHolder" presStyleCnt="0"/>
      <dgm:spPr/>
    </dgm:pt>
    <dgm:pt modelId="{16262477-CEC1-49D2-B91F-4049C0C928F2}" type="pres">
      <dgm:prSet presAssocID="{77E63154-60DE-4688-BAC6-7BA46F4B3D74}" presName="ConnectLine" presStyleLbl="sibTrans1D1" presStyleIdx="0" presStyleCnt="4"/>
      <dgm:spPr/>
    </dgm:pt>
    <dgm:pt modelId="{5D6D134B-0261-4AAF-B2FD-401CC8764143}" type="pres">
      <dgm:prSet presAssocID="{77E63154-60DE-4688-BAC6-7BA46F4B3D74}" presName="ConnectorPoint" presStyleLbl="node1" presStyleIdx="0" presStyleCnt="4"/>
      <dgm:spPr>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F0A490F8-47E8-4F3C-9AAE-93887B5C8BA4}" type="pres">
      <dgm:prSet presAssocID="{77E63154-60DE-4688-BAC6-7BA46F4B3D74}" presName="EmptyPlaceHolder" presStyleCnt="0"/>
      <dgm:spPr/>
    </dgm:pt>
    <dgm:pt modelId="{8687B5ED-3F33-4754-A2A4-EC4E6F1F218B}" type="pres">
      <dgm:prSet presAssocID="{A590E7D3-B024-4EED-AE13-1337A32972E4}" presName="spaceBetweenRectangles" presStyleCnt="0"/>
      <dgm:spPr/>
    </dgm:pt>
    <dgm:pt modelId="{BA91791C-BD92-4C43-8C52-7C2B4110571E}" type="pres">
      <dgm:prSet presAssocID="{57C72CA8-6676-4192-9138-ADE6A0310253}" presName="composite" presStyleCnt="0"/>
      <dgm:spPr/>
    </dgm:pt>
    <dgm:pt modelId="{60301C41-44F4-420B-A663-0E6B7FC42D5B}" type="pres">
      <dgm:prSet presAssocID="{57C72CA8-6676-4192-9138-ADE6A0310253}" presName="L1TextContainer" presStyleLbl="alignNode1" presStyleIdx="1" presStyleCnt="4">
        <dgm:presLayoutVars>
          <dgm:chMax val="1"/>
          <dgm:chPref val="1"/>
          <dgm:bulletEnabled val="1"/>
        </dgm:presLayoutVars>
      </dgm:prSet>
      <dgm:spPr/>
    </dgm:pt>
    <dgm:pt modelId="{18535D1C-AD9B-495E-9378-64048817571C}" type="pres">
      <dgm:prSet presAssocID="{57C72CA8-6676-4192-9138-ADE6A0310253}" presName="L2TextContainerWrapper" presStyleCnt="0">
        <dgm:presLayoutVars>
          <dgm:bulletEnabled val="1"/>
        </dgm:presLayoutVars>
      </dgm:prSet>
      <dgm:spPr/>
    </dgm:pt>
    <dgm:pt modelId="{E084D897-204E-4EF4-8FA6-6566081247D2}" type="pres">
      <dgm:prSet presAssocID="{57C72CA8-6676-4192-9138-ADE6A0310253}" presName="L2TextContainer" presStyleLbl="bgAccFollowNode1" presStyleIdx="1" presStyleCnt="4"/>
      <dgm:spPr/>
    </dgm:pt>
    <dgm:pt modelId="{773A8798-88CF-42D6-80E3-F329BFED6C67}" type="pres">
      <dgm:prSet presAssocID="{57C72CA8-6676-4192-9138-ADE6A0310253}" presName="FlexibleEmptyPlaceHolder" presStyleCnt="0"/>
      <dgm:spPr/>
    </dgm:pt>
    <dgm:pt modelId="{F3BDD210-1EF2-4526-80BD-3B1BBCFAD598}" type="pres">
      <dgm:prSet presAssocID="{57C72CA8-6676-4192-9138-ADE6A0310253}" presName="ConnectLine" presStyleLbl="sibTrans1D1" presStyleIdx="1" presStyleCnt="4"/>
      <dgm:spPr/>
    </dgm:pt>
    <dgm:pt modelId="{0DAB9499-0436-49CA-B995-89507883D738}" type="pres">
      <dgm:prSet presAssocID="{57C72CA8-6676-4192-9138-ADE6A0310253}" presName="ConnectorPoint" presStyleLbl="node1" presStyleIdx="1" presStyleCnt="4"/>
      <dgm:spPr>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1900AACB-B709-45A6-804E-C7D8E6BC9F71}" type="pres">
      <dgm:prSet presAssocID="{57C72CA8-6676-4192-9138-ADE6A0310253}" presName="EmptyPlaceHolder" presStyleCnt="0"/>
      <dgm:spPr/>
    </dgm:pt>
    <dgm:pt modelId="{BCB73371-60FB-4654-90A2-943201BBDED9}" type="pres">
      <dgm:prSet presAssocID="{A0AE758E-45D9-4251-9135-08273FF0FF93}" presName="spaceBetweenRectangles" presStyleCnt="0"/>
      <dgm:spPr/>
    </dgm:pt>
    <dgm:pt modelId="{0B9C0E09-8363-436A-B249-0AA8CD1B1B5F}" type="pres">
      <dgm:prSet presAssocID="{5CDDA644-27BB-4987-B569-C4671B109014}" presName="composite" presStyleCnt="0"/>
      <dgm:spPr/>
    </dgm:pt>
    <dgm:pt modelId="{23C84386-FBCC-4EDE-A2F4-B09870C465D3}" type="pres">
      <dgm:prSet presAssocID="{5CDDA644-27BB-4987-B569-C4671B109014}" presName="L1TextContainer" presStyleLbl="alignNode1" presStyleIdx="2" presStyleCnt="4">
        <dgm:presLayoutVars>
          <dgm:chMax val="1"/>
          <dgm:chPref val="1"/>
          <dgm:bulletEnabled val="1"/>
        </dgm:presLayoutVars>
      </dgm:prSet>
      <dgm:spPr/>
    </dgm:pt>
    <dgm:pt modelId="{8E76C4B6-FE55-4CBF-AD40-12C1F216C6E8}" type="pres">
      <dgm:prSet presAssocID="{5CDDA644-27BB-4987-B569-C4671B109014}" presName="L2TextContainerWrapper" presStyleCnt="0">
        <dgm:presLayoutVars>
          <dgm:bulletEnabled val="1"/>
        </dgm:presLayoutVars>
      </dgm:prSet>
      <dgm:spPr/>
    </dgm:pt>
    <dgm:pt modelId="{EDEFD1AC-2296-43A4-8580-FDA35C0CF39B}" type="pres">
      <dgm:prSet presAssocID="{5CDDA644-27BB-4987-B569-C4671B109014}" presName="L2TextContainer" presStyleLbl="bgAccFollowNode1" presStyleIdx="2" presStyleCnt="4"/>
      <dgm:spPr/>
    </dgm:pt>
    <dgm:pt modelId="{0CDA6CDF-B987-44E7-8B47-92AF23867A5B}" type="pres">
      <dgm:prSet presAssocID="{5CDDA644-27BB-4987-B569-C4671B109014}" presName="FlexibleEmptyPlaceHolder" presStyleCnt="0"/>
      <dgm:spPr/>
    </dgm:pt>
    <dgm:pt modelId="{E64D4C36-6390-4378-BDC8-D6DF16CCA8F4}" type="pres">
      <dgm:prSet presAssocID="{5CDDA644-27BB-4987-B569-C4671B109014}" presName="ConnectLine" presStyleLbl="sibTrans1D1" presStyleIdx="2" presStyleCnt="4"/>
      <dgm:spPr/>
    </dgm:pt>
    <dgm:pt modelId="{AB58C59A-5C98-4147-A32F-8F7BFB5E59E2}" type="pres">
      <dgm:prSet presAssocID="{5CDDA644-27BB-4987-B569-C4671B109014}" presName="ConnectorPoint" presStyleLbl="node1" presStyleIdx="2" presStyleCnt="4"/>
      <dgm:spPr>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9E3DFA6E-DB63-4321-90DE-BB24270893D8}" type="pres">
      <dgm:prSet presAssocID="{5CDDA644-27BB-4987-B569-C4671B109014}" presName="EmptyPlaceHolder" presStyleCnt="0"/>
      <dgm:spPr/>
    </dgm:pt>
    <dgm:pt modelId="{49672A9F-BD6C-4130-9C3A-C04B087520DA}" type="pres">
      <dgm:prSet presAssocID="{19F4CEA5-3FCE-4F2B-A78D-C55D1ED7D450}" presName="spaceBetweenRectangles" presStyleCnt="0"/>
      <dgm:spPr/>
    </dgm:pt>
    <dgm:pt modelId="{109FF8E4-F2C7-4AEC-AC76-D23F3B562E08}" type="pres">
      <dgm:prSet presAssocID="{6204C83D-29DC-452A-A8CC-D06BBA45E6C7}" presName="composite" presStyleCnt="0"/>
      <dgm:spPr/>
    </dgm:pt>
    <dgm:pt modelId="{95B8EA06-F57F-43CA-8290-305EC17F2ABD}" type="pres">
      <dgm:prSet presAssocID="{6204C83D-29DC-452A-A8CC-D06BBA45E6C7}" presName="L1TextContainer" presStyleLbl="alignNode1" presStyleIdx="3" presStyleCnt="4">
        <dgm:presLayoutVars>
          <dgm:chMax val="1"/>
          <dgm:chPref val="1"/>
          <dgm:bulletEnabled val="1"/>
        </dgm:presLayoutVars>
      </dgm:prSet>
      <dgm:spPr/>
    </dgm:pt>
    <dgm:pt modelId="{9BCDBECE-484B-45A6-B419-8F81454CC222}" type="pres">
      <dgm:prSet presAssocID="{6204C83D-29DC-452A-A8CC-D06BBA45E6C7}" presName="L2TextContainerWrapper" presStyleCnt="0">
        <dgm:presLayoutVars>
          <dgm:bulletEnabled val="1"/>
        </dgm:presLayoutVars>
      </dgm:prSet>
      <dgm:spPr/>
    </dgm:pt>
    <dgm:pt modelId="{F6CB9B57-27FD-4336-B88F-A7A0EE78535A}" type="pres">
      <dgm:prSet presAssocID="{6204C83D-29DC-452A-A8CC-D06BBA45E6C7}" presName="L2TextContainer" presStyleLbl="bgAccFollowNode1" presStyleIdx="3" presStyleCnt="4"/>
      <dgm:spPr/>
    </dgm:pt>
    <dgm:pt modelId="{DA8C0DAB-CC15-4BAE-AAF8-7CF226660996}" type="pres">
      <dgm:prSet presAssocID="{6204C83D-29DC-452A-A8CC-D06BBA45E6C7}" presName="FlexibleEmptyPlaceHolder" presStyleCnt="0"/>
      <dgm:spPr/>
    </dgm:pt>
    <dgm:pt modelId="{805B2C94-D8D9-4D5D-9C24-BE2702C993C0}" type="pres">
      <dgm:prSet presAssocID="{6204C83D-29DC-452A-A8CC-D06BBA45E6C7}" presName="ConnectLine" presStyleLbl="sibTrans1D1" presStyleIdx="3" presStyleCnt="4"/>
      <dgm:spPr/>
    </dgm:pt>
    <dgm:pt modelId="{10E2403C-963B-4411-B29A-59D540BDD83B}" type="pres">
      <dgm:prSet presAssocID="{6204C83D-29DC-452A-A8CC-D06BBA45E6C7}" presName="ConnectorPoint" presStyleLbl="node1" presStyleIdx="3" presStyleCnt="4"/>
      <dgm:spPr>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753F66F1-B346-4C7B-8447-852DBD1BEC9F}" type="pres">
      <dgm:prSet presAssocID="{6204C83D-29DC-452A-A8CC-D06BBA45E6C7}" presName="EmptyPlaceHolder" presStyleCnt="0"/>
      <dgm:spPr/>
    </dgm:pt>
  </dgm:ptLst>
  <dgm:cxnLst>
    <dgm:cxn modelId="{F468A20C-473B-4FAC-84FE-6C9D50BD4DE9}" srcId="{868C00AE-A2AC-47AF-831C-4F90EF63B596}" destId="{5CDDA644-27BB-4987-B569-C4671B109014}" srcOrd="2" destOrd="0" parTransId="{1E5B8F85-8560-40AB-AD8E-B0E1822A7B07}" sibTransId="{19F4CEA5-3FCE-4F2B-A78D-C55D1ED7D450}"/>
    <dgm:cxn modelId="{A14E7B1E-F132-4A0B-AE2D-BDB503D17162}" type="presOf" srcId="{5CDDA644-27BB-4987-B569-C4671B109014}" destId="{23C84386-FBCC-4EDE-A2F4-B09870C465D3}" srcOrd="0" destOrd="0" presId="urn:microsoft.com/office/officeart/2017/3/layout/HorizontalLabelsTimeline"/>
    <dgm:cxn modelId="{32BE7F2E-1C95-4631-BE67-4EEF86B7D8EA}" type="presOf" srcId="{77E63154-60DE-4688-BAC6-7BA46F4B3D74}" destId="{1FB6C47D-3013-4A1B-A072-A25F46D43465}" srcOrd="0" destOrd="0" presId="urn:microsoft.com/office/officeart/2017/3/layout/HorizontalLabelsTimeline"/>
    <dgm:cxn modelId="{EA047434-4E77-47CD-B9DB-A2D19275A840}" srcId="{57C72CA8-6676-4192-9138-ADE6A0310253}" destId="{5DD06D47-4B14-4F58-B4EF-7EEC9B956687}" srcOrd="0" destOrd="0" parTransId="{3753794B-95B8-425B-BAEE-A9525D72DDC1}" sibTransId="{2C22041C-8A21-44F7-BD15-D5E70442858E}"/>
    <dgm:cxn modelId="{B2500735-0C39-4AF1-B341-8B67FC5857E1}" type="presOf" srcId="{57C72CA8-6676-4192-9138-ADE6A0310253}" destId="{60301C41-44F4-420B-A663-0E6B7FC42D5B}" srcOrd="0" destOrd="0" presId="urn:microsoft.com/office/officeart/2017/3/layout/HorizontalLabelsTimeline"/>
    <dgm:cxn modelId="{39E0843F-554F-4BFA-805C-836421F5E80A}" type="presOf" srcId="{5DD06D47-4B14-4F58-B4EF-7EEC9B956687}" destId="{E084D897-204E-4EF4-8FA6-6566081247D2}" srcOrd="0" destOrd="0" presId="urn:microsoft.com/office/officeart/2017/3/layout/HorizontalLabelsTimeline"/>
    <dgm:cxn modelId="{A1DB0C67-087D-452D-9986-B681E730946B}" type="presOf" srcId="{6204C83D-29DC-452A-A8CC-D06BBA45E6C7}" destId="{95B8EA06-F57F-43CA-8290-305EC17F2ABD}" srcOrd="0" destOrd="0" presId="urn:microsoft.com/office/officeart/2017/3/layout/HorizontalLabelsTimeline"/>
    <dgm:cxn modelId="{C1A9288B-EF6C-46A9-BC18-FD492947BAED}" type="presOf" srcId="{C4C2DF16-5EFD-4CAF-8A74-DD440DF7358C}" destId="{71247D91-6867-43E9-ACD4-D975788C2310}" srcOrd="0" destOrd="0" presId="urn:microsoft.com/office/officeart/2017/3/layout/HorizontalLabelsTimeline"/>
    <dgm:cxn modelId="{1384AB9E-6145-4815-B1DF-CCCF3B1D63B0}" srcId="{868C00AE-A2AC-47AF-831C-4F90EF63B596}" destId="{57C72CA8-6676-4192-9138-ADE6A0310253}" srcOrd="1" destOrd="0" parTransId="{8F187C94-810D-4CCA-B1A6-739835932B37}" sibTransId="{A0AE758E-45D9-4251-9135-08273FF0FF93}"/>
    <dgm:cxn modelId="{859EF9B0-80EC-48FE-A7B0-9937932EBAFD}" type="presOf" srcId="{868C00AE-A2AC-47AF-831C-4F90EF63B596}" destId="{BCFDB902-3D2D-4112-B3C2-6E4DD94BD99E}" srcOrd="0" destOrd="0" presId="urn:microsoft.com/office/officeart/2017/3/layout/HorizontalLabelsTimeline"/>
    <dgm:cxn modelId="{527D1DB2-2874-4DF9-99DA-8D8A739931A5}" srcId="{868C00AE-A2AC-47AF-831C-4F90EF63B596}" destId="{6204C83D-29DC-452A-A8CC-D06BBA45E6C7}" srcOrd="3" destOrd="0" parTransId="{441A304B-5B69-4627-94C0-DA67B47DE8BD}" sibTransId="{4725447E-8448-4AE6-89FA-3DC2B65DA667}"/>
    <dgm:cxn modelId="{34DEDAB9-5C95-4F2F-92E6-0887BDABA224}" srcId="{77E63154-60DE-4688-BAC6-7BA46F4B3D74}" destId="{C4C2DF16-5EFD-4CAF-8A74-DD440DF7358C}" srcOrd="0" destOrd="0" parTransId="{B44E6AE4-E751-411B-BB00-0FCD086FF6BE}" sibTransId="{9FF98D6C-01BF-4F5E-88EE-2F526790A5F3}"/>
    <dgm:cxn modelId="{E75A6CC2-0FA3-4940-9328-2965B0FC60EF}" srcId="{868C00AE-A2AC-47AF-831C-4F90EF63B596}" destId="{77E63154-60DE-4688-BAC6-7BA46F4B3D74}" srcOrd="0" destOrd="0" parTransId="{4DFADAEF-050C-45A8-AC42-B73A4709344F}" sibTransId="{A590E7D3-B024-4EED-AE13-1337A32972E4}"/>
    <dgm:cxn modelId="{733839D1-6482-4C7A-A438-95777CC9F08E}" srcId="{5CDDA644-27BB-4987-B569-C4671B109014}" destId="{0AF3D2D8-D919-4FF3-AC7B-1DE1208F29EC}" srcOrd="0" destOrd="0" parTransId="{5AE12613-D468-4269-A831-4BFE6634D480}" sibTransId="{7A481C17-7FEC-4792-A730-9A57472964E7}"/>
    <dgm:cxn modelId="{BE6B35D2-C05D-4F7E-880C-ED876A38872A}" type="presOf" srcId="{0AF3D2D8-D919-4FF3-AC7B-1DE1208F29EC}" destId="{EDEFD1AC-2296-43A4-8580-FDA35C0CF39B}" srcOrd="0" destOrd="0" presId="urn:microsoft.com/office/officeart/2017/3/layout/HorizontalLabelsTimeline"/>
    <dgm:cxn modelId="{81FA60E0-7833-45E2-A3DA-AC728476B77A}" type="presOf" srcId="{65FC6AA8-D788-4594-AE59-7B106CD8FDEA}" destId="{F6CB9B57-27FD-4336-B88F-A7A0EE78535A}" srcOrd="0" destOrd="0" presId="urn:microsoft.com/office/officeart/2017/3/layout/HorizontalLabelsTimeline"/>
    <dgm:cxn modelId="{0CF4E2E3-7125-43A3-ABF4-89520169D390}" srcId="{6204C83D-29DC-452A-A8CC-D06BBA45E6C7}" destId="{65FC6AA8-D788-4594-AE59-7B106CD8FDEA}" srcOrd="0" destOrd="0" parTransId="{70A5D957-A384-449D-93D2-0E537F4F04C7}" sibTransId="{761A95F7-D8C1-49EF-A0A5-463ACACB64A5}"/>
    <dgm:cxn modelId="{52B7E887-AAAC-435F-8FEE-CF283C891AB3}" type="presParOf" srcId="{BCFDB902-3D2D-4112-B3C2-6E4DD94BD99E}" destId="{2A6CC2AA-E733-43D9-A429-AC145695D1C9}" srcOrd="0" destOrd="0" presId="urn:microsoft.com/office/officeart/2017/3/layout/HorizontalLabelsTimeline"/>
    <dgm:cxn modelId="{3047651B-B8FB-41C7-9020-1A25469DDC26}" type="presParOf" srcId="{BCFDB902-3D2D-4112-B3C2-6E4DD94BD99E}" destId="{DC95AC3C-7A2A-43BA-8370-DAE38FFBCA04}" srcOrd="1" destOrd="0" presId="urn:microsoft.com/office/officeart/2017/3/layout/HorizontalLabelsTimeline"/>
    <dgm:cxn modelId="{18E8159B-05DC-474E-94AD-02C779D5389A}" type="presParOf" srcId="{DC95AC3C-7A2A-43BA-8370-DAE38FFBCA04}" destId="{AD897036-A094-4F25-A5E4-C3A23350035B}" srcOrd="0" destOrd="0" presId="urn:microsoft.com/office/officeart/2017/3/layout/HorizontalLabelsTimeline"/>
    <dgm:cxn modelId="{7FA13846-1E80-4F47-9802-6524D977725A}" type="presParOf" srcId="{AD897036-A094-4F25-A5E4-C3A23350035B}" destId="{1FB6C47D-3013-4A1B-A072-A25F46D43465}" srcOrd="0" destOrd="0" presId="urn:microsoft.com/office/officeart/2017/3/layout/HorizontalLabelsTimeline"/>
    <dgm:cxn modelId="{0CC1BB55-EAEF-4FED-B23A-96CC82A5E0F9}" type="presParOf" srcId="{AD897036-A094-4F25-A5E4-C3A23350035B}" destId="{F4702604-818E-4BD1-8498-8B82899FC8B2}" srcOrd="1" destOrd="0" presId="urn:microsoft.com/office/officeart/2017/3/layout/HorizontalLabelsTimeline"/>
    <dgm:cxn modelId="{F334CCDD-C522-43EA-928C-A38C430AFA9C}" type="presParOf" srcId="{F4702604-818E-4BD1-8498-8B82899FC8B2}" destId="{71247D91-6867-43E9-ACD4-D975788C2310}" srcOrd="0" destOrd="0" presId="urn:microsoft.com/office/officeart/2017/3/layout/HorizontalLabelsTimeline"/>
    <dgm:cxn modelId="{7EAD57E6-CF81-43FC-AD8E-A8BB08311A29}" type="presParOf" srcId="{F4702604-818E-4BD1-8498-8B82899FC8B2}" destId="{57679DFE-4626-4168-8BE4-1DBA2B9F51F7}" srcOrd="1" destOrd="0" presId="urn:microsoft.com/office/officeart/2017/3/layout/HorizontalLabelsTimeline"/>
    <dgm:cxn modelId="{4BA6A34F-1D5B-4FB0-A9AC-2936EFA1427F}" type="presParOf" srcId="{AD897036-A094-4F25-A5E4-C3A23350035B}" destId="{16262477-CEC1-49D2-B91F-4049C0C928F2}" srcOrd="2" destOrd="0" presId="urn:microsoft.com/office/officeart/2017/3/layout/HorizontalLabelsTimeline"/>
    <dgm:cxn modelId="{86BB8E34-6115-4DFC-A019-CD14D9F64209}" type="presParOf" srcId="{AD897036-A094-4F25-A5E4-C3A23350035B}" destId="{5D6D134B-0261-4AAF-B2FD-401CC8764143}" srcOrd="3" destOrd="0" presId="urn:microsoft.com/office/officeart/2017/3/layout/HorizontalLabelsTimeline"/>
    <dgm:cxn modelId="{87680171-18D2-40C5-B24B-1F0633011656}" type="presParOf" srcId="{AD897036-A094-4F25-A5E4-C3A23350035B}" destId="{F0A490F8-47E8-4F3C-9AAE-93887B5C8BA4}" srcOrd="4" destOrd="0" presId="urn:microsoft.com/office/officeart/2017/3/layout/HorizontalLabelsTimeline"/>
    <dgm:cxn modelId="{B488FDD5-07B8-432B-8B93-E51FAAD4874B}" type="presParOf" srcId="{DC95AC3C-7A2A-43BA-8370-DAE38FFBCA04}" destId="{8687B5ED-3F33-4754-A2A4-EC4E6F1F218B}" srcOrd="1" destOrd="0" presId="urn:microsoft.com/office/officeart/2017/3/layout/HorizontalLabelsTimeline"/>
    <dgm:cxn modelId="{E77A866D-F8D1-4FB8-8A27-13322A6B24DF}" type="presParOf" srcId="{DC95AC3C-7A2A-43BA-8370-DAE38FFBCA04}" destId="{BA91791C-BD92-4C43-8C52-7C2B4110571E}" srcOrd="2" destOrd="0" presId="urn:microsoft.com/office/officeart/2017/3/layout/HorizontalLabelsTimeline"/>
    <dgm:cxn modelId="{225D330D-E042-4D2F-A359-608A3D68BFC4}" type="presParOf" srcId="{BA91791C-BD92-4C43-8C52-7C2B4110571E}" destId="{60301C41-44F4-420B-A663-0E6B7FC42D5B}" srcOrd="0" destOrd="0" presId="urn:microsoft.com/office/officeart/2017/3/layout/HorizontalLabelsTimeline"/>
    <dgm:cxn modelId="{7397EB76-9DC7-4D8A-9457-48A5C4AFEC5B}" type="presParOf" srcId="{BA91791C-BD92-4C43-8C52-7C2B4110571E}" destId="{18535D1C-AD9B-495E-9378-64048817571C}" srcOrd="1" destOrd="0" presId="urn:microsoft.com/office/officeart/2017/3/layout/HorizontalLabelsTimeline"/>
    <dgm:cxn modelId="{D8B057AA-0E63-432E-AE3B-53878A67ED65}" type="presParOf" srcId="{18535D1C-AD9B-495E-9378-64048817571C}" destId="{E084D897-204E-4EF4-8FA6-6566081247D2}" srcOrd="0" destOrd="0" presId="urn:microsoft.com/office/officeart/2017/3/layout/HorizontalLabelsTimeline"/>
    <dgm:cxn modelId="{2C3C79E7-89FC-49EF-A7B7-EC1928A42A8B}" type="presParOf" srcId="{18535D1C-AD9B-495E-9378-64048817571C}" destId="{773A8798-88CF-42D6-80E3-F329BFED6C67}" srcOrd="1" destOrd="0" presId="urn:microsoft.com/office/officeart/2017/3/layout/HorizontalLabelsTimeline"/>
    <dgm:cxn modelId="{A52ACF6F-DC2B-44B9-820B-CB8E06EC5693}" type="presParOf" srcId="{BA91791C-BD92-4C43-8C52-7C2B4110571E}" destId="{F3BDD210-1EF2-4526-80BD-3B1BBCFAD598}" srcOrd="2" destOrd="0" presId="urn:microsoft.com/office/officeart/2017/3/layout/HorizontalLabelsTimeline"/>
    <dgm:cxn modelId="{59CA3D42-0CD5-4D64-8755-C87BB15F0B14}" type="presParOf" srcId="{BA91791C-BD92-4C43-8C52-7C2B4110571E}" destId="{0DAB9499-0436-49CA-B995-89507883D738}" srcOrd="3" destOrd="0" presId="urn:microsoft.com/office/officeart/2017/3/layout/HorizontalLabelsTimeline"/>
    <dgm:cxn modelId="{53A48213-F842-4BCC-AB4E-7D0B3B5ED8B4}" type="presParOf" srcId="{BA91791C-BD92-4C43-8C52-7C2B4110571E}" destId="{1900AACB-B709-45A6-804E-C7D8E6BC9F71}" srcOrd="4" destOrd="0" presId="urn:microsoft.com/office/officeart/2017/3/layout/HorizontalLabelsTimeline"/>
    <dgm:cxn modelId="{F0C1E681-0B50-4F37-8641-B94822C94169}" type="presParOf" srcId="{DC95AC3C-7A2A-43BA-8370-DAE38FFBCA04}" destId="{BCB73371-60FB-4654-90A2-943201BBDED9}" srcOrd="3" destOrd="0" presId="urn:microsoft.com/office/officeart/2017/3/layout/HorizontalLabelsTimeline"/>
    <dgm:cxn modelId="{5F8D8BE8-11BE-48E8-A1FD-92D8C567A530}" type="presParOf" srcId="{DC95AC3C-7A2A-43BA-8370-DAE38FFBCA04}" destId="{0B9C0E09-8363-436A-B249-0AA8CD1B1B5F}" srcOrd="4" destOrd="0" presId="urn:microsoft.com/office/officeart/2017/3/layout/HorizontalLabelsTimeline"/>
    <dgm:cxn modelId="{C478A2EB-5854-44C6-83BB-33FFC5DD38BD}" type="presParOf" srcId="{0B9C0E09-8363-436A-B249-0AA8CD1B1B5F}" destId="{23C84386-FBCC-4EDE-A2F4-B09870C465D3}" srcOrd="0" destOrd="0" presId="urn:microsoft.com/office/officeart/2017/3/layout/HorizontalLabelsTimeline"/>
    <dgm:cxn modelId="{5959BBD2-B77C-4490-8FF5-F0718FD9E6D9}" type="presParOf" srcId="{0B9C0E09-8363-436A-B249-0AA8CD1B1B5F}" destId="{8E76C4B6-FE55-4CBF-AD40-12C1F216C6E8}" srcOrd="1" destOrd="0" presId="urn:microsoft.com/office/officeart/2017/3/layout/HorizontalLabelsTimeline"/>
    <dgm:cxn modelId="{9554A3BF-3F62-40B3-80F0-856C39687B16}" type="presParOf" srcId="{8E76C4B6-FE55-4CBF-AD40-12C1F216C6E8}" destId="{EDEFD1AC-2296-43A4-8580-FDA35C0CF39B}" srcOrd="0" destOrd="0" presId="urn:microsoft.com/office/officeart/2017/3/layout/HorizontalLabelsTimeline"/>
    <dgm:cxn modelId="{CFA38541-DEE1-4151-B8D7-03711C3C7C3D}" type="presParOf" srcId="{8E76C4B6-FE55-4CBF-AD40-12C1F216C6E8}" destId="{0CDA6CDF-B987-44E7-8B47-92AF23867A5B}" srcOrd="1" destOrd="0" presId="urn:microsoft.com/office/officeart/2017/3/layout/HorizontalLabelsTimeline"/>
    <dgm:cxn modelId="{2112A638-2D21-4EA5-9826-9A1717A2D646}" type="presParOf" srcId="{0B9C0E09-8363-436A-B249-0AA8CD1B1B5F}" destId="{E64D4C36-6390-4378-BDC8-D6DF16CCA8F4}" srcOrd="2" destOrd="0" presId="urn:microsoft.com/office/officeart/2017/3/layout/HorizontalLabelsTimeline"/>
    <dgm:cxn modelId="{31428F78-62C3-4ADC-94CD-43F6CB1CB165}" type="presParOf" srcId="{0B9C0E09-8363-436A-B249-0AA8CD1B1B5F}" destId="{AB58C59A-5C98-4147-A32F-8F7BFB5E59E2}" srcOrd="3" destOrd="0" presId="urn:microsoft.com/office/officeart/2017/3/layout/HorizontalLabelsTimeline"/>
    <dgm:cxn modelId="{E3360F95-D061-4E8A-AF18-6D622CDECD2D}" type="presParOf" srcId="{0B9C0E09-8363-436A-B249-0AA8CD1B1B5F}" destId="{9E3DFA6E-DB63-4321-90DE-BB24270893D8}" srcOrd="4" destOrd="0" presId="urn:microsoft.com/office/officeart/2017/3/layout/HorizontalLabelsTimeline"/>
    <dgm:cxn modelId="{1B44ADDE-7579-462E-BB7D-CAD7A1069BAE}" type="presParOf" srcId="{DC95AC3C-7A2A-43BA-8370-DAE38FFBCA04}" destId="{49672A9F-BD6C-4130-9C3A-C04B087520DA}" srcOrd="5" destOrd="0" presId="urn:microsoft.com/office/officeart/2017/3/layout/HorizontalLabelsTimeline"/>
    <dgm:cxn modelId="{7DBDA0C5-6243-4987-BDFB-8FFDAEC1D779}" type="presParOf" srcId="{DC95AC3C-7A2A-43BA-8370-DAE38FFBCA04}" destId="{109FF8E4-F2C7-4AEC-AC76-D23F3B562E08}" srcOrd="6" destOrd="0" presId="urn:microsoft.com/office/officeart/2017/3/layout/HorizontalLabelsTimeline"/>
    <dgm:cxn modelId="{5F2F6614-E2B9-4736-9245-B366981E9DE7}" type="presParOf" srcId="{109FF8E4-F2C7-4AEC-AC76-D23F3B562E08}" destId="{95B8EA06-F57F-43CA-8290-305EC17F2ABD}" srcOrd="0" destOrd="0" presId="urn:microsoft.com/office/officeart/2017/3/layout/HorizontalLabelsTimeline"/>
    <dgm:cxn modelId="{22DBBE60-E7EA-4687-BA3E-28724C8AC383}" type="presParOf" srcId="{109FF8E4-F2C7-4AEC-AC76-D23F3B562E08}" destId="{9BCDBECE-484B-45A6-B419-8F81454CC222}" srcOrd="1" destOrd="0" presId="urn:microsoft.com/office/officeart/2017/3/layout/HorizontalLabelsTimeline"/>
    <dgm:cxn modelId="{128D6B6B-C445-4153-96FE-C33F9FD7530F}" type="presParOf" srcId="{9BCDBECE-484B-45A6-B419-8F81454CC222}" destId="{F6CB9B57-27FD-4336-B88F-A7A0EE78535A}" srcOrd="0" destOrd="0" presId="urn:microsoft.com/office/officeart/2017/3/layout/HorizontalLabelsTimeline"/>
    <dgm:cxn modelId="{0417DC3C-7838-4C24-AB4F-F288103BE798}" type="presParOf" srcId="{9BCDBECE-484B-45A6-B419-8F81454CC222}" destId="{DA8C0DAB-CC15-4BAE-AAF8-7CF226660996}" srcOrd="1" destOrd="0" presId="urn:microsoft.com/office/officeart/2017/3/layout/HorizontalLabelsTimeline"/>
    <dgm:cxn modelId="{14AC28A4-B227-4121-9267-D02C27A11531}" type="presParOf" srcId="{109FF8E4-F2C7-4AEC-AC76-D23F3B562E08}" destId="{805B2C94-D8D9-4D5D-9C24-BE2702C993C0}" srcOrd="2" destOrd="0" presId="urn:microsoft.com/office/officeart/2017/3/layout/HorizontalLabelsTimeline"/>
    <dgm:cxn modelId="{93D6C861-4213-468C-8A8D-1B59705D5BDC}" type="presParOf" srcId="{109FF8E4-F2C7-4AEC-AC76-D23F3B562E08}" destId="{10E2403C-963B-4411-B29A-59D540BDD83B}" srcOrd="3" destOrd="0" presId="urn:microsoft.com/office/officeart/2017/3/layout/HorizontalLabelsTimeline"/>
    <dgm:cxn modelId="{C939720E-8F4E-4643-A532-9CB9D3E365BF}" type="presParOf" srcId="{109FF8E4-F2C7-4AEC-AC76-D23F3B562E08}" destId="{753F66F1-B346-4C7B-8447-852DBD1BEC9F}" srcOrd="4" destOrd="0" presId="urn:microsoft.com/office/officeart/2017/3/layout/HorizontalLabels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D4B449-D497-400B-AA77-2DEE632EEC98}" type="doc">
      <dgm:prSet loTypeId="urn:microsoft.com/office/officeart/2017/3/layout/HorizontalLabelsTimeline" loCatId="process" qsTypeId="urn:microsoft.com/office/officeart/2005/8/quickstyle/simple5" qsCatId="simple" csTypeId="urn:microsoft.com/office/officeart/2005/8/colors/accent1_2" csCatId="accent1" phldr="1"/>
      <dgm:spPr/>
      <dgm:t>
        <a:bodyPr/>
        <a:lstStyle/>
        <a:p>
          <a:endParaRPr lang="en-US"/>
        </a:p>
      </dgm:t>
    </dgm:pt>
    <dgm:pt modelId="{142B75FC-F5C6-4B50-A6B6-BE3FAFBCB9F6}">
      <dgm:prSet/>
      <dgm:spPr/>
      <dgm:t>
        <a:bodyPr/>
        <a:lstStyle/>
        <a:p>
          <a:pPr>
            <a:defRPr b="1"/>
          </a:pPr>
          <a:r>
            <a:rPr lang="en-US"/>
            <a:t>15 Jan.</a:t>
          </a:r>
        </a:p>
      </dgm:t>
    </dgm:pt>
    <dgm:pt modelId="{910CF654-B6D4-4776-BAC9-9C04B462E976}" type="parTrans" cxnId="{4A0C1E58-C764-4047-B7E9-C256907126B1}">
      <dgm:prSet/>
      <dgm:spPr/>
      <dgm:t>
        <a:bodyPr/>
        <a:lstStyle/>
        <a:p>
          <a:endParaRPr lang="en-US"/>
        </a:p>
      </dgm:t>
    </dgm:pt>
    <dgm:pt modelId="{B73960A0-A620-4D0A-850C-CCAFCFDBCF8B}" type="sibTrans" cxnId="{4A0C1E58-C764-4047-B7E9-C256907126B1}">
      <dgm:prSet/>
      <dgm:spPr/>
      <dgm:t>
        <a:bodyPr/>
        <a:lstStyle/>
        <a:p>
          <a:endParaRPr lang="en-US"/>
        </a:p>
      </dgm:t>
    </dgm:pt>
    <dgm:pt modelId="{0D4F854C-82A8-4B51-A2B2-B3542ADBCA90}">
      <dgm:prSet/>
      <dgm:spPr/>
      <dgm:t>
        <a:bodyPr/>
        <a:lstStyle/>
        <a:p>
          <a:r>
            <a:rPr lang="en-US" b="1" dirty="0"/>
            <a:t>Fairfax ED</a:t>
          </a:r>
        </a:p>
        <a:p>
          <a:r>
            <a:rPr lang="en-US" dirty="0"/>
            <a:t>Persistent high fevers, bilateral conjunctivitis, bilateral otitis media, and gingivostomatitis with discrete oral lesions</a:t>
          </a:r>
        </a:p>
      </dgm:t>
    </dgm:pt>
    <dgm:pt modelId="{C7910BDF-3021-43BE-8EDD-90F793DD0EB2}" type="parTrans" cxnId="{BEF8BA0E-7B2B-4C67-B645-1B47481C5F4A}">
      <dgm:prSet/>
      <dgm:spPr/>
      <dgm:t>
        <a:bodyPr/>
        <a:lstStyle/>
        <a:p>
          <a:endParaRPr lang="en-US"/>
        </a:p>
      </dgm:t>
    </dgm:pt>
    <dgm:pt modelId="{128C51C4-E605-4916-B134-24FB8C6B331B}" type="sibTrans" cxnId="{BEF8BA0E-7B2B-4C67-B645-1B47481C5F4A}">
      <dgm:prSet/>
      <dgm:spPr/>
      <dgm:t>
        <a:bodyPr/>
        <a:lstStyle/>
        <a:p>
          <a:endParaRPr lang="en-US"/>
        </a:p>
      </dgm:t>
    </dgm:pt>
    <dgm:pt modelId="{8EF6A7B8-CC4C-42C8-B6D6-187C3B1ED6B8}">
      <dgm:prSet/>
      <dgm:spPr/>
      <dgm:t>
        <a:bodyPr/>
        <a:lstStyle/>
        <a:p>
          <a:pPr>
            <a:defRPr b="1"/>
          </a:pPr>
          <a:r>
            <a:rPr lang="en-US"/>
            <a:t>16 Jan.</a:t>
          </a:r>
        </a:p>
      </dgm:t>
    </dgm:pt>
    <dgm:pt modelId="{D7C9DB9D-DA38-4AE7-9D5A-AD9762D19F9F}" type="parTrans" cxnId="{1E824582-4F54-4919-A950-7ADBA4E2FD4E}">
      <dgm:prSet/>
      <dgm:spPr/>
      <dgm:t>
        <a:bodyPr/>
        <a:lstStyle/>
        <a:p>
          <a:endParaRPr lang="en-US"/>
        </a:p>
      </dgm:t>
    </dgm:pt>
    <dgm:pt modelId="{EA611239-479E-497E-A676-5C95FFCE1E5B}" type="sibTrans" cxnId="{1E824582-4F54-4919-A950-7ADBA4E2FD4E}">
      <dgm:prSet/>
      <dgm:spPr/>
      <dgm:t>
        <a:bodyPr/>
        <a:lstStyle/>
        <a:p>
          <a:endParaRPr lang="en-US"/>
        </a:p>
      </dgm:t>
    </dgm:pt>
    <dgm:pt modelId="{283372AF-F084-46CD-90C4-AFD9E2D4841C}">
      <dgm:prSet/>
      <dgm:spPr/>
      <dgm:t>
        <a:bodyPr/>
        <a:lstStyle/>
        <a:p>
          <a:r>
            <a:rPr lang="en-US" b="1" dirty="0"/>
            <a:t>Fairfax ED</a:t>
          </a:r>
        </a:p>
        <a:p>
          <a:r>
            <a:rPr lang="en-US" dirty="0"/>
            <a:t>Worsening respiratory distress with stridor, right upper lobe pneumonia on chest radiograph; required admission with high-flow nasal cannula oxygen</a:t>
          </a:r>
        </a:p>
      </dgm:t>
    </dgm:pt>
    <dgm:pt modelId="{2614A460-D9AB-4DAE-BE98-00DEC2C76E85}" type="parTrans" cxnId="{A4985988-8CB2-4D44-9C30-FFB995128B7C}">
      <dgm:prSet/>
      <dgm:spPr/>
      <dgm:t>
        <a:bodyPr/>
        <a:lstStyle/>
        <a:p>
          <a:endParaRPr lang="en-US"/>
        </a:p>
      </dgm:t>
    </dgm:pt>
    <dgm:pt modelId="{B11CCF37-0140-4523-ABF3-74ABDF10F862}" type="sibTrans" cxnId="{A4985988-8CB2-4D44-9C30-FFB995128B7C}">
      <dgm:prSet/>
      <dgm:spPr/>
      <dgm:t>
        <a:bodyPr/>
        <a:lstStyle/>
        <a:p>
          <a:endParaRPr lang="en-US"/>
        </a:p>
      </dgm:t>
    </dgm:pt>
    <dgm:pt modelId="{7E1B3575-875C-48E6-90FC-C90E3077D237}">
      <dgm:prSet/>
      <dgm:spPr/>
      <dgm:t>
        <a:bodyPr/>
        <a:lstStyle/>
        <a:p>
          <a:pPr>
            <a:defRPr b="1"/>
          </a:pPr>
          <a:r>
            <a:rPr lang="en-US"/>
            <a:t>17 Jan.</a:t>
          </a:r>
        </a:p>
      </dgm:t>
    </dgm:pt>
    <dgm:pt modelId="{C04FC3D7-0C87-4D24-9D34-EB6DEE7CA0B9}" type="parTrans" cxnId="{D4F0A0C3-30B5-4A31-AAD7-C3ED512ACDDA}">
      <dgm:prSet/>
      <dgm:spPr/>
      <dgm:t>
        <a:bodyPr/>
        <a:lstStyle/>
        <a:p>
          <a:endParaRPr lang="en-US"/>
        </a:p>
      </dgm:t>
    </dgm:pt>
    <dgm:pt modelId="{05B4F576-78C5-4BCF-B869-D9CC800FC040}" type="sibTrans" cxnId="{D4F0A0C3-30B5-4A31-AAD7-C3ED512ACDDA}">
      <dgm:prSet/>
      <dgm:spPr/>
      <dgm:t>
        <a:bodyPr/>
        <a:lstStyle/>
        <a:p>
          <a:endParaRPr lang="en-US"/>
        </a:p>
      </dgm:t>
    </dgm:pt>
    <dgm:pt modelId="{0642DB6D-85B3-4CBA-A4C0-A43AE1C2DF32}">
      <dgm:prSet/>
      <dgm:spPr/>
      <dgm:t>
        <a:bodyPr/>
        <a:lstStyle/>
        <a:p>
          <a:r>
            <a:rPr lang="en-US" dirty="0"/>
            <a:t>Continued stridor, fever, cough; development of periorbital edema with mild erythema</a:t>
          </a:r>
        </a:p>
      </dgm:t>
    </dgm:pt>
    <dgm:pt modelId="{A2A651E7-568C-4767-83A3-4440EB2BD7E1}" type="parTrans" cxnId="{CC87D5EE-128D-4CC6-9974-E7E8ED72D34A}">
      <dgm:prSet/>
      <dgm:spPr/>
      <dgm:t>
        <a:bodyPr/>
        <a:lstStyle/>
        <a:p>
          <a:endParaRPr lang="en-US"/>
        </a:p>
      </dgm:t>
    </dgm:pt>
    <dgm:pt modelId="{35344A99-C000-4062-9378-9164A8254794}" type="sibTrans" cxnId="{CC87D5EE-128D-4CC6-9974-E7E8ED72D34A}">
      <dgm:prSet/>
      <dgm:spPr/>
      <dgm:t>
        <a:bodyPr/>
        <a:lstStyle/>
        <a:p>
          <a:endParaRPr lang="en-US"/>
        </a:p>
      </dgm:t>
    </dgm:pt>
    <dgm:pt modelId="{9638C60B-C99B-409D-A204-2FD703890CD1}">
      <dgm:prSet/>
      <dgm:spPr/>
      <dgm:t>
        <a:bodyPr/>
        <a:lstStyle/>
        <a:p>
          <a:pPr>
            <a:defRPr b="1"/>
          </a:pPr>
          <a:r>
            <a:rPr lang="en-US"/>
            <a:t>18 Jan.</a:t>
          </a:r>
        </a:p>
      </dgm:t>
    </dgm:pt>
    <dgm:pt modelId="{68F172FB-ACFB-400D-83A0-939FBF11F104}" type="parTrans" cxnId="{D9DE856C-D053-4999-B16F-7F48A0152589}">
      <dgm:prSet/>
      <dgm:spPr/>
      <dgm:t>
        <a:bodyPr/>
        <a:lstStyle/>
        <a:p>
          <a:endParaRPr lang="en-US"/>
        </a:p>
      </dgm:t>
    </dgm:pt>
    <dgm:pt modelId="{D638A446-8254-47A0-AA3E-B9389C15F2D4}" type="sibTrans" cxnId="{D9DE856C-D053-4999-B16F-7F48A0152589}">
      <dgm:prSet/>
      <dgm:spPr/>
      <dgm:t>
        <a:bodyPr/>
        <a:lstStyle/>
        <a:p>
          <a:endParaRPr lang="en-US"/>
        </a:p>
      </dgm:t>
    </dgm:pt>
    <dgm:pt modelId="{4D34B639-ED14-4C05-A6D6-C7D170782BBD}">
      <dgm:prSet/>
      <dgm:spPr/>
      <dgm:t>
        <a:bodyPr/>
        <a:lstStyle/>
        <a:p>
          <a:r>
            <a:rPr lang="en-US"/>
            <a:t>Worsening rash spreading from face to trunk; transferred to negative pressure isolation; measles testing sent</a:t>
          </a:r>
        </a:p>
      </dgm:t>
    </dgm:pt>
    <dgm:pt modelId="{D01E81AC-000D-4669-BC08-482ECCE4DABC}" type="parTrans" cxnId="{D64FCB1B-F3E8-4DC2-AF7B-1C4E8D22E7C2}">
      <dgm:prSet/>
      <dgm:spPr/>
      <dgm:t>
        <a:bodyPr/>
        <a:lstStyle/>
        <a:p>
          <a:endParaRPr lang="en-US"/>
        </a:p>
      </dgm:t>
    </dgm:pt>
    <dgm:pt modelId="{A896FBB4-92FF-4C6D-9637-430D42E7DBB3}" type="sibTrans" cxnId="{D64FCB1B-F3E8-4DC2-AF7B-1C4E8D22E7C2}">
      <dgm:prSet/>
      <dgm:spPr/>
      <dgm:t>
        <a:bodyPr/>
        <a:lstStyle/>
        <a:p>
          <a:endParaRPr lang="en-US"/>
        </a:p>
      </dgm:t>
    </dgm:pt>
    <dgm:pt modelId="{62AE98BB-6427-410B-9BCB-82B3C2FEA303}">
      <dgm:prSet/>
      <dgm:spPr/>
      <dgm:t>
        <a:bodyPr/>
        <a:lstStyle/>
        <a:p>
          <a:pPr>
            <a:defRPr b="1"/>
          </a:pPr>
          <a:r>
            <a:rPr lang="en-US"/>
            <a:t>19 Jan.</a:t>
          </a:r>
        </a:p>
      </dgm:t>
    </dgm:pt>
    <dgm:pt modelId="{4D92673C-BA54-4CF9-8707-9464F842953A}" type="parTrans" cxnId="{6501B2D2-63BB-41C0-8739-173E3CE528F7}">
      <dgm:prSet/>
      <dgm:spPr/>
      <dgm:t>
        <a:bodyPr/>
        <a:lstStyle/>
        <a:p>
          <a:endParaRPr lang="en-US"/>
        </a:p>
      </dgm:t>
    </dgm:pt>
    <dgm:pt modelId="{3D7CDECF-0120-4207-8BD0-B164B45A1199}" type="sibTrans" cxnId="{6501B2D2-63BB-41C0-8739-173E3CE528F7}">
      <dgm:prSet/>
      <dgm:spPr/>
      <dgm:t>
        <a:bodyPr/>
        <a:lstStyle/>
        <a:p>
          <a:endParaRPr lang="en-US"/>
        </a:p>
      </dgm:t>
    </dgm:pt>
    <dgm:pt modelId="{28362105-49DC-44F1-B768-4E0CE5D24188}">
      <dgm:prSet/>
      <dgm:spPr/>
      <dgm:t>
        <a:bodyPr/>
        <a:lstStyle/>
        <a:p>
          <a:r>
            <a:rPr lang="en-US"/>
            <a:t>Measles confirmed by health department testing</a:t>
          </a:r>
        </a:p>
      </dgm:t>
    </dgm:pt>
    <dgm:pt modelId="{5D0E6196-68D0-4AD3-A515-C8FA7B70F3F0}" type="parTrans" cxnId="{EC50F059-8AEF-4D95-9725-1BADE616DAA0}">
      <dgm:prSet/>
      <dgm:spPr/>
      <dgm:t>
        <a:bodyPr/>
        <a:lstStyle/>
        <a:p>
          <a:endParaRPr lang="en-US"/>
        </a:p>
      </dgm:t>
    </dgm:pt>
    <dgm:pt modelId="{4F7B40D8-D2E4-4F25-A4FE-2058AC9D15C4}" type="sibTrans" cxnId="{EC50F059-8AEF-4D95-9725-1BADE616DAA0}">
      <dgm:prSet/>
      <dgm:spPr/>
      <dgm:t>
        <a:bodyPr/>
        <a:lstStyle/>
        <a:p>
          <a:endParaRPr lang="en-US"/>
        </a:p>
      </dgm:t>
    </dgm:pt>
    <dgm:pt modelId="{4D4D842D-CE62-456E-A924-A86E5ECDBE8B}" type="pres">
      <dgm:prSet presAssocID="{4BD4B449-D497-400B-AA77-2DEE632EEC98}" presName="root" presStyleCnt="0">
        <dgm:presLayoutVars>
          <dgm:chMax/>
          <dgm:chPref/>
          <dgm:animLvl val="lvl"/>
        </dgm:presLayoutVars>
      </dgm:prSet>
      <dgm:spPr/>
    </dgm:pt>
    <dgm:pt modelId="{E118ED82-AABE-46B1-819A-2D650CB0C5E6}" type="pres">
      <dgm:prSet presAssocID="{4BD4B449-D497-400B-AA77-2DEE632EEC98}" presName="divider" presStyleLbl="fgAcc1" presStyleIdx="0" presStyleCnt="1"/>
      <dgm:spPr/>
    </dgm:pt>
    <dgm:pt modelId="{713B479F-C41D-4306-8A7B-8EAAA1C4D789}" type="pres">
      <dgm:prSet presAssocID="{4BD4B449-D497-400B-AA77-2DEE632EEC98}" presName="nodes" presStyleCnt="0">
        <dgm:presLayoutVars>
          <dgm:chMax/>
          <dgm:chPref/>
          <dgm:animLvl val="lvl"/>
        </dgm:presLayoutVars>
      </dgm:prSet>
      <dgm:spPr/>
    </dgm:pt>
    <dgm:pt modelId="{66A577FE-B618-4505-8B4D-F5BF8B6BF0E7}" type="pres">
      <dgm:prSet presAssocID="{142B75FC-F5C6-4B50-A6B6-BE3FAFBCB9F6}" presName="composite" presStyleCnt="0"/>
      <dgm:spPr/>
    </dgm:pt>
    <dgm:pt modelId="{D96522D8-856A-49E3-9373-0397ADFA9283}" type="pres">
      <dgm:prSet presAssocID="{142B75FC-F5C6-4B50-A6B6-BE3FAFBCB9F6}" presName="L1TextContainer" presStyleLbl="alignNode1" presStyleIdx="0" presStyleCnt="5">
        <dgm:presLayoutVars>
          <dgm:chMax val="1"/>
          <dgm:chPref val="1"/>
          <dgm:bulletEnabled val="1"/>
        </dgm:presLayoutVars>
      </dgm:prSet>
      <dgm:spPr/>
    </dgm:pt>
    <dgm:pt modelId="{883BA84C-03AB-4814-AA77-981C34AC2A95}" type="pres">
      <dgm:prSet presAssocID="{142B75FC-F5C6-4B50-A6B6-BE3FAFBCB9F6}" presName="L2TextContainerWrapper" presStyleCnt="0">
        <dgm:presLayoutVars>
          <dgm:bulletEnabled val="1"/>
        </dgm:presLayoutVars>
      </dgm:prSet>
      <dgm:spPr/>
    </dgm:pt>
    <dgm:pt modelId="{E9040ECD-0769-4024-A825-3D36DFAD1F0C}" type="pres">
      <dgm:prSet presAssocID="{142B75FC-F5C6-4B50-A6B6-BE3FAFBCB9F6}" presName="L2TextContainer" presStyleLbl="bgAccFollowNode1" presStyleIdx="0" presStyleCnt="5"/>
      <dgm:spPr/>
    </dgm:pt>
    <dgm:pt modelId="{69386BA6-800E-4625-A826-BBC26C8DDB60}" type="pres">
      <dgm:prSet presAssocID="{142B75FC-F5C6-4B50-A6B6-BE3FAFBCB9F6}" presName="FlexibleEmptyPlaceHolder" presStyleCnt="0"/>
      <dgm:spPr/>
    </dgm:pt>
    <dgm:pt modelId="{8EE8DE91-6B33-4B4B-97EE-1DEB6A4BC342}" type="pres">
      <dgm:prSet presAssocID="{142B75FC-F5C6-4B50-A6B6-BE3FAFBCB9F6}" presName="ConnectLine" presStyleLbl="sibTrans1D1" presStyleIdx="0" presStyleCnt="5"/>
      <dgm:spPr/>
    </dgm:pt>
    <dgm:pt modelId="{2B6F81E8-4548-4E4C-B124-59C0D3626067}" type="pres">
      <dgm:prSet presAssocID="{142B75FC-F5C6-4B50-A6B6-BE3FAFBCB9F6}" presName="ConnectorPoint" presStyleLbl="node1" presStyleIdx="0" presStyleCnt="5"/>
      <dgm:spPr>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a:noFill/>
        </a:ln>
        <a:effectLst>
          <a:outerShdw blurRad="57150" dist="19050" dir="5400000" algn="ctr" rotWithShape="0">
            <a:srgbClr val="000000">
              <a:alpha val="63000"/>
            </a:srgbClr>
          </a:outerShdw>
        </a:effectLst>
      </dgm:spPr>
    </dgm:pt>
    <dgm:pt modelId="{84860962-92BC-4B66-85AF-0D7472E9A932}" type="pres">
      <dgm:prSet presAssocID="{142B75FC-F5C6-4B50-A6B6-BE3FAFBCB9F6}" presName="EmptyPlaceHolder" presStyleCnt="0"/>
      <dgm:spPr/>
    </dgm:pt>
    <dgm:pt modelId="{CDD0DAD6-6C49-46BB-B2EB-ED68FD7F8239}" type="pres">
      <dgm:prSet presAssocID="{B73960A0-A620-4D0A-850C-CCAFCFDBCF8B}" presName="spaceBetweenRectangles" presStyleCnt="0"/>
      <dgm:spPr/>
    </dgm:pt>
    <dgm:pt modelId="{8FE1ED96-9090-4BCE-9877-928E818AF1CE}" type="pres">
      <dgm:prSet presAssocID="{8EF6A7B8-CC4C-42C8-B6D6-187C3B1ED6B8}" presName="composite" presStyleCnt="0"/>
      <dgm:spPr/>
    </dgm:pt>
    <dgm:pt modelId="{3380CB39-4E9C-47C2-8C30-B12E613843CB}" type="pres">
      <dgm:prSet presAssocID="{8EF6A7B8-CC4C-42C8-B6D6-187C3B1ED6B8}" presName="L1TextContainer" presStyleLbl="alignNode1" presStyleIdx="1" presStyleCnt="5">
        <dgm:presLayoutVars>
          <dgm:chMax val="1"/>
          <dgm:chPref val="1"/>
          <dgm:bulletEnabled val="1"/>
        </dgm:presLayoutVars>
      </dgm:prSet>
      <dgm:spPr/>
    </dgm:pt>
    <dgm:pt modelId="{6BBD8C73-B45C-477B-805F-93FF7D4A8F5E}" type="pres">
      <dgm:prSet presAssocID="{8EF6A7B8-CC4C-42C8-B6D6-187C3B1ED6B8}" presName="L2TextContainerWrapper" presStyleCnt="0">
        <dgm:presLayoutVars>
          <dgm:bulletEnabled val="1"/>
        </dgm:presLayoutVars>
      </dgm:prSet>
      <dgm:spPr/>
    </dgm:pt>
    <dgm:pt modelId="{67C90B86-18BF-4376-83FA-BD8DFCA2E894}" type="pres">
      <dgm:prSet presAssocID="{8EF6A7B8-CC4C-42C8-B6D6-187C3B1ED6B8}" presName="L2TextContainer" presStyleLbl="bgAccFollowNode1" presStyleIdx="1" presStyleCnt="5"/>
      <dgm:spPr/>
    </dgm:pt>
    <dgm:pt modelId="{C4B6ECE2-A41B-4C90-BD48-8490E27EC241}" type="pres">
      <dgm:prSet presAssocID="{8EF6A7B8-CC4C-42C8-B6D6-187C3B1ED6B8}" presName="FlexibleEmptyPlaceHolder" presStyleCnt="0"/>
      <dgm:spPr/>
    </dgm:pt>
    <dgm:pt modelId="{40E5B865-15D4-4CFE-B6A1-35B08D0B82B1}" type="pres">
      <dgm:prSet presAssocID="{8EF6A7B8-CC4C-42C8-B6D6-187C3B1ED6B8}" presName="ConnectLine" presStyleLbl="sibTrans1D1" presStyleIdx="1" presStyleCnt="5"/>
      <dgm:spPr/>
    </dgm:pt>
    <dgm:pt modelId="{1A8DB3CD-D7F8-4EED-89D7-78C9697175A9}" type="pres">
      <dgm:prSet presAssocID="{8EF6A7B8-CC4C-42C8-B6D6-187C3B1ED6B8}" presName="ConnectorPoint" presStyleLbl="node1" presStyleIdx="1" presStyleCnt="5"/>
      <dgm:spPr>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a:noFill/>
        </a:ln>
        <a:effectLst>
          <a:outerShdw blurRad="57150" dist="19050" dir="5400000" algn="ctr" rotWithShape="0">
            <a:srgbClr val="000000">
              <a:alpha val="63000"/>
            </a:srgbClr>
          </a:outerShdw>
        </a:effectLst>
      </dgm:spPr>
    </dgm:pt>
    <dgm:pt modelId="{41D56237-7958-474E-86DF-3F4161E5D3D1}" type="pres">
      <dgm:prSet presAssocID="{8EF6A7B8-CC4C-42C8-B6D6-187C3B1ED6B8}" presName="EmptyPlaceHolder" presStyleCnt="0"/>
      <dgm:spPr/>
    </dgm:pt>
    <dgm:pt modelId="{7D76384F-BF84-4AD7-8540-49478414D8FB}" type="pres">
      <dgm:prSet presAssocID="{EA611239-479E-497E-A676-5C95FFCE1E5B}" presName="spaceBetweenRectangles" presStyleCnt="0"/>
      <dgm:spPr/>
    </dgm:pt>
    <dgm:pt modelId="{7844C10C-FFE1-45DE-A9EE-A3702EA7C40F}" type="pres">
      <dgm:prSet presAssocID="{7E1B3575-875C-48E6-90FC-C90E3077D237}" presName="composite" presStyleCnt="0"/>
      <dgm:spPr/>
    </dgm:pt>
    <dgm:pt modelId="{1D90F598-F3C5-4FCB-952E-C5DA52317099}" type="pres">
      <dgm:prSet presAssocID="{7E1B3575-875C-48E6-90FC-C90E3077D237}" presName="L1TextContainer" presStyleLbl="alignNode1" presStyleIdx="2" presStyleCnt="5">
        <dgm:presLayoutVars>
          <dgm:chMax val="1"/>
          <dgm:chPref val="1"/>
          <dgm:bulletEnabled val="1"/>
        </dgm:presLayoutVars>
      </dgm:prSet>
      <dgm:spPr/>
    </dgm:pt>
    <dgm:pt modelId="{EB922ACA-F091-4406-8A99-677851E6C204}" type="pres">
      <dgm:prSet presAssocID="{7E1B3575-875C-48E6-90FC-C90E3077D237}" presName="L2TextContainerWrapper" presStyleCnt="0">
        <dgm:presLayoutVars>
          <dgm:bulletEnabled val="1"/>
        </dgm:presLayoutVars>
      </dgm:prSet>
      <dgm:spPr/>
    </dgm:pt>
    <dgm:pt modelId="{1D4F580B-8819-45A4-888E-08FF0E7964FF}" type="pres">
      <dgm:prSet presAssocID="{7E1B3575-875C-48E6-90FC-C90E3077D237}" presName="L2TextContainer" presStyleLbl="bgAccFollowNode1" presStyleIdx="2" presStyleCnt="5"/>
      <dgm:spPr/>
    </dgm:pt>
    <dgm:pt modelId="{0974034D-0962-4A8E-89E3-4E364A16E810}" type="pres">
      <dgm:prSet presAssocID="{7E1B3575-875C-48E6-90FC-C90E3077D237}" presName="FlexibleEmptyPlaceHolder" presStyleCnt="0"/>
      <dgm:spPr/>
    </dgm:pt>
    <dgm:pt modelId="{1AC6583A-D899-4818-973C-BEA2DA73C055}" type="pres">
      <dgm:prSet presAssocID="{7E1B3575-875C-48E6-90FC-C90E3077D237}" presName="ConnectLine" presStyleLbl="sibTrans1D1" presStyleIdx="2" presStyleCnt="5"/>
      <dgm:spPr/>
    </dgm:pt>
    <dgm:pt modelId="{936B3A20-BED6-4EF2-9CD9-DD5C6B531A15}" type="pres">
      <dgm:prSet presAssocID="{7E1B3575-875C-48E6-90FC-C90E3077D237}" presName="ConnectorPoint" presStyleLbl="node1" presStyleIdx="2" presStyleCnt="5"/>
      <dgm:spPr>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a:noFill/>
        </a:ln>
        <a:effectLst>
          <a:outerShdw blurRad="57150" dist="19050" dir="5400000" algn="ctr" rotWithShape="0">
            <a:srgbClr val="000000">
              <a:alpha val="63000"/>
            </a:srgbClr>
          </a:outerShdw>
        </a:effectLst>
      </dgm:spPr>
    </dgm:pt>
    <dgm:pt modelId="{81FB5FBA-4347-4483-A224-04B8AE9C472D}" type="pres">
      <dgm:prSet presAssocID="{7E1B3575-875C-48E6-90FC-C90E3077D237}" presName="EmptyPlaceHolder" presStyleCnt="0"/>
      <dgm:spPr/>
    </dgm:pt>
    <dgm:pt modelId="{E6AFAC78-DF88-4D50-B870-596C1858FEA8}" type="pres">
      <dgm:prSet presAssocID="{05B4F576-78C5-4BCF-B869-D9CC800FC040}" presName="spaceBetweenRectangles" presStyleCnt="0"/>
      <dgm:spPr/>
    </dgm:pt>
    <dgm:pt modelId="{5FAAB164-80C3-43F5-B418-A14CF62F8584}" type="pres">
      <dgm:prSet presAssocID="{9638C60B-C99B-409D-A204-2FD703890CD1}" presName="composite" presStyleCnt="0"/>
      <dgm:spPr/>
    </dgm:pt>
    <dgm:pt modelId="{28547D3E-7C20-4FD3-9906-AFBFD5C72EC3}" type="pres">
      <dgm:prSet presAssocID="{9638C60B-C99B-409D-A204-2FD703890CD1}" presName="L1TextContainer" presStyleLbl="alignNode1" presStyleIdx="3" presStyleCnt="5">
        <dgm:presLayoutVars>
          <dgm:chMax val="1"/>
          <dgm:chPref val="1"/>
          <dgm:bulletEnabled val="1"/>
        </dgm:presLayoutVars>
      </dgm:prSet>
      <dgm:spPr/>
    </dgm:pt>
    <dgm:pt modelId="{A66CA8A5-92DA-4674-A6D1-EF17D5991446}" type="pres">
      <dgm:prSet presAssocID="{9638C60B-C99B-409D-A204-2FD703890CD1}" presName="L2TextContainerWrapper" presStyleCnt="0">
        <dgm:presLayoutVars>
          <dgm:bulletEnabled val="1"/>
        </dgm:presLayoutVars>
      </dgm:prSet>
      <dgm:spPr/>
    </dgm:pt>
    <dgm:pt modelId="{2B80099A-F13F-4D5E-A9B6-2714DE9E9E0A}" type="pres">
      <dgm:prSet presAssocID="{9638C60B-C99B-409D-A204-2FD703890CD1}" presName="L2TextContainer" presStyleLbl="bgAccFollowNode1" presStyleIdx="3" presStyleCnt="5"/>
      <dgm:spPr/>
    </dgm:pt>
    <dgm:pt modelId="{45C88DDA-CE4A-413D-AF7A-D890365915C0}" type="pres">
      <dgm:prSet presAssocID="{9638C60B-C99B-409D-A204-2FD703890CD1}" presName="FlexibleEmptyPlaceHolder" presStyleCnt="0"/>
      <dgm:spPr/>
    </dgm:pt>
    <dgm:pt modelId="{77E79FF7-A431-4C57-9D3D-D0B8C06F5502}" type="pres">
      <dgm:prSet presAssocID="{9638C60B-C99B-409D-A204-2FD703890CD1}" presName="ConnectLine" presStyleLbl="sibTrans1D1" presStyleIdx="3" presStyleCnt="5"/>
      <dgm:spPr/>
    </dgm:pt>
    <dgm:pt modelId="{BB95F0C4-8409-4ACD-B60F-5568843157EC}" type="pres">
      <dgm:prSet presAssocID="{9638C60B-C99B-409D-A204-2FD703890CD1}" presName="ConnectorPoint" presStyleLbl="node1" presStyleIdx="3" presStyleCnt="5"/>
      <dgm:spPr>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a:noFill/>
        </a:ln>
        <a:effectLst>
          <a:outerShdw blurRad="57150" dist="19050" dir="5400000" algn="ctr" rotWithShape="0">
            <a:srgbClr val="000000">
              <a:alpha val="63000"/>
            </a:srgbClr>
          </a:outerShdw>
        </a:effectLst>
      </dgm:spPr>
    </dgm:pt>
    <dgm:pt modelId="{79BD623B-53B3-44F4-8DC8-CEB74CD3F329}" type="pres">
      <dgm:prSet presAssocID="{9638C60B-C99B-409D-A204-2FD703890CD1}" presName="EmptyPlaceHolder" presStyleCnt="0"/>
      <dgm:spPr/>
    </dgm:pt>
    <dgm:pt modelId="{A63C6F29-C224-4FFA-B8D2-91EAF56BE0E2}" type="pres">
      <dgm:prSet presAssocID="{D638A446-8254-47A0-AA3E-B9389C15F2D4}" presName="spaceBetweenRectangles" presStyleCnt="0"/>
      <dgm:spPr/>
    </dgm:pt>
    <dgm:pt modelId="{8D689160-9860-46DD-A8BD-E3A5AA0323DE}" type="pres">
      <dgm:prSet presAssocID="{62AE98BB-6427-410B-9BCB-82B3C2FEA303}" presName="composite" presStyleCnt="0"/>
      <dgm:spPr/>
    </dgm:pt>
    <dgm:pt modelId="{5097C255-70D3-4C8A-A72C-DF1628A0381D}" type="pres">
      <dgm:prSet presAssocID="{62AE98BB-6427-410B-9BCB-82B3C2FEA303}" presName="L1TextContainer" presStyleLbl="alignNode1" presStyleIdx="4" presStyleCnt="5">
        <dgm:presLayoutVars>
          <dgm:chMax val="1"/>
          <dgm:chPref val="1"/>
          <dgm:bulletEnabled val="1"/>
        </dgm:presLayoutVars>
      </dgm:prSet>
      <dgm:spPr/>
    </dgm:pt>
    <dgm:pt modelId="{AB494F45-9FE3-4945-9844-E06CC79183C9}" type="pres">
      <dgm:prSet presAssocID="{62AE98BB-6427-410B-9BCB-82B3C2FEA303}" presName="L2TextContainerWrapper" presStyleCnt="0">
        <dgm:presLayoutVars>
          <dgm:bulletEnabled val="1"/>
        </dgm:presLayoutVars>
      </dgm:prSet>
      <dgm:spPr/>
    </dgm:pt>
    <dgm:pt modelId="{2AE409D9-9687-4243-9726-0CC1DB8447C4}" type="pres">
      <dgm:prSet presAssocID="{62AE98BB-6427-410B-9BCB-82B3C2FEA303}" presName="L2TextContainer" presStyleLbl="bgAccFollowNode1" presStyleIdx="4" presStyleCnt="5"/>
      <dgm:spPr/>
    </dgm:pt>
    <dgm:pt modelId="{C4A02784-DB65-42A0-9A0D-E581C0B0B63F}" type="pres">
      <dgm:prSet presAssocID="{62AE98BB-6427-410B-9BCB-82B3C2FEA303}" presName="FlexibleEmptyPlaceHolder" presStyleCnt="0"/>
      <dgm:spPr/>
    </dgm:pt>
    <dgm:pt modelId="{4A6490A4-A4D5-4C94-9813-289436F4C419}" type="pres">
      <dgm:prSet presAssocID="{62AE98BB-6427-410B-9BCB-82B3C2FEA303}" presName="ConnectLine" presStyleLbl="sibTrans1D1" presStyleIdx="4" presStyleCnt="5"/>
      <dgm:spPr/>
    </dgm:pt>
    <dgm:pt modelId="{A1EE39F1-321A-4A12-88A5-8226D04755E1}" type="pres">
      <dgm:prSet presAssocID="{62AE98BB-6427-410B-9BCB-82B3C2FEA303}" presName="ConnectorPoint" presStyleLbl="node1" presStyleIdx="4" presStyleCnt="5"/>
      <dgm:spPr>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a:noFill/>
        </a:ln>
        <a:effectLst>
          <a:outerShdw blurRad="57150" dist="19050" dir="5400000" algn="ctr" rotWithShape="0">
            <a:srgbClr val="000000">
              <a:alpha val="63000"/>
            </a:srgbClr>
          </a:outerShdw>
        </a:effectLst>
      </dgm:spPr>
    </dgm:pt>
    <dgm:pt modelId="{ECF926CE-5A2E-4740-8A58-91CC8B416EFF}" type="pres">
      <dgm:prSet presAssocID="{62AE98BB-6427-410B-9BCB-82B3C2FEA303}" presName="EmptyPlaceHolder" presStyleCnt="0"/>
      <dgm:spPr/>
    </dgm:pt>
  </dgm:ptLst>
  <dgm:cxnLst>
    <dgm:cxn modelId="{BEF8BA0E-7B2B-4C67-B645-1B47481C5F4A}" srcId="{142B75FC-F5C6-4B50-A6B6-BE3FAFBCB9F6}" destId="{0D4F854C-82A8-4B51-A2B2-B3542ADBCA90}" srcOrd="0" destOrd="0" parTransId="{C7910BDF-3021-43BE-8EDD-90F793DD0EB2}" sibTransId="{128C51C4-E605-4916-B134-24FB8C6B331B}"/>
    <dgm:cxn modelId="{D64FCB1B-F3E8-4DC2-AF7B-1C4E8D22E7C2}" srcId="{9638C60B-C99B-409D-A204-2FD703890CD1}" destId="{4D34B639-ED14-4C05-A6D6-C7D170782BBD}" srcOrd="0" destOrd="0" parTransId="{D01E81AC-000D-4669-BC08-482ECCE4DABC}" sibTransId="{A896FBB4-92FF-4C6D-9637-430D42E7DBB3}"/>
    <dgm:cxn modelId="{C364DA1D-3F9F-4456-966C-D8088C7820DE}" type="presOf" srcId="{0D4F854C-82A8-4B51-A2B2-B3542ADBCA90}" destId="{E9040ECD-0769-4024-A825-3D36DFAD1F0C}" srcOrd="0" destOrd="0" presId="urn:microsoft.com/office/officeart/2017/3/layout/HorizontalLabelsTimeline"/>
    <dgm:cxn modelId="{91185D32-0C5A-4BD5-8C43-A2E63237E51E}" type="presOf" srcId="{0642DB6D-85B3-4CBA-A4C0-A43AE1C2DF32}" destId="{1D4F580B-8819-45A4-888E-08FF0E7964FF}" srcOrd="0" destOrd="0" presId="urn:microsoft.com/office/officeart/2017/3/layout/HorizontalLabelsTimeline"/>
    <dgm:cxn modelId="{7CE16A37-250E-4393-96D7-234E5807B1A5}" type="presOf" srcId="{7E1B3575-875C-48E6-90FC-C90E3077D237}" destId="{1D90F598-F3C5-4FCB-952E-C5DA52317099}" srcOrd="0" destOrd="0" presId="urn:microsoft.com/office/officeart/2017/3/layout/HorizontalLabelsTimeline"/>
    <dgm:cxn modelId="{F5F20A65-64AC-49DA-A5BB-3464DC781922}" type="presOf" srcId="{4D34B639-ED14-4C05-A6D6-C7D170782BBD}" destId="{2B80099A-F13F-4D5E-A9B6-2714DE9E9E0A}" srcOrd="0" destOrd="0" presId="urn:microsoft.com/office/officeart/2017/3/layout/HorizontalLabelsTimeline"/>
    <dgm:cxn modelId="{18942447-6DF8-48E5-A530-87CFEF214CA2}" type="presOf" srcId="{142B75FC-F5C6-4B50-A6B6-BE3FAFBCB9F6}" destId="{D96522D8-856A-49E3-9373-0397ADFA9283}" srcOrd="0" destOrd="0" presId="urn:microsoft.com/office/officeart/2017/3/layout/HorizontalLabelsTimeline"/>
    <dgm:cxn modelId="{FF4E4168-D7DC-40AB-9EBD-53E00F646FAB}" type="presOf" srcId="{62AE98BB-6427-410B-9BCB-82B3C2FEA303}" destId="{5097C255-70D3-4C8A-A72C-DF1628A0381D}" srcOrd="0" destOrd="0" presId="urn:microsoft.com/office/officeart/2017/3/layout/HorizontalLabelsTimeline"/>
    <dgm:cxn modelId="{D9DE856C-D053-4999-B16F-7F48A0152589}" srcId="{4BD4B449-D497-400B-AA77-2DEE632EEC98}" destId="{9638C60B-C99B-409D-A204-2FD703890CD1}" srcOrd="3" destOrd="0" parTransId="{68F172FB-ACFB-400D-83A0-939FBF11F104}" sibTransId="{D638A446-8254-47A0-AA3E-B9389C15F2D4}"/>
    <dgm:cxn modelId="{C5D2766D-3565-428E-9820-2AF1EB9CC629}" type="presOf" srcId="{8EF6A7B8-CC4C-42C8-B6D6-187C3B1ED6B8}" destId="{3380CB39-4E9C-47C2-8C30-B12E613843CB}" srcOrd="0" destOrd="0" presId="urn:microsoft.com/office/officeart/2017/3/layout/HorizontalLabelsTimeline"/>
    <dgm:cxn modelId="{4A0C1E58-C764-4047-B7E9-C256907126B1}" srcId="{4BD4B449-D497-400B-AA77-2DEE632EEC98}" destId="{142B75FC-F5C6-4B50-A6B6-BE3FAFBCB9F6}" srcOrd="0" destOrd="0" parTransId="{910CF654-B6D4-4776-BAC9-9C04B462E976}" sibTransId="{B73960A0-A620-4D0A-850C-CCAFCFDBCF8B}"/>
    <dgm:cxn modelId="{EC50F059-8AEF-4D95-9725-1BADE616DAA0}" srcId="{62AE98BB-6427-410B-9BCB-82B3C2FEA303}" destId="{28362105-49DC-44F1-B768-4E0CE5D24188}" srcOrd="0" destOrd="0" parTransId="{5D0E6196-68D0-4AD3-A515-C8FA7B70F3F0}" sibTransId="{4F7B40D8-D2E4-4F25-A4FE-2058AC9D15C4}"/>
    <dgm:cxn modelId="{1E824582-4F54-4919-A950-7ADBA4E2FD4E}" srcId="{4BD4B449-D497-400B-AA77-2DEE632EEC98}" destId="{8EF6A7B8-CC4C-42C8-B6D6-187C3B1ED6B8}" srcOrd="1" destOrd="0" parTransId="{D7C9DB9D-DA38-4AE7-9D5A-AD9762D19F9F}" sibTransId="{EA611239-479E-497E-A676-5C95FFCE1E5B}"/>
    <dgm:cxn modelId="{A4985988-8CB2-4D44-9C30-FFB995128B7C}" srcId="{8EF6A7B8-CC4C-42C8-B6D6-187C3B1ED6B8}" destId="{283372AF-F084-46CD-90C4-AFD9E2D4841C}" srcOrd="0" destOrd="0" parTransId="{2614A460-D9AB-4DAE-BE98-00DEC2C76E85}" sibTransId="{B11CCF37-0140-4523-ABF3-74ABDF10F862}"/>
    <dgm:cxn modelId="{29E5BB9A-AA70-405F-9ECA-4A1C94F82716}" type="presOf" srcId="{4BD4B449-D497-400B-AA77-2DEE632EEC98}" destId="{4D4D842D-CE62-456E-A924-A86E5ECDBE8B}" srcOrd="0" destOrd="0" presId="urn:microsoft.com/office/officeart/2017/3/layout/HorizontalLabelsTimeline"/>
    <dgm:cxn modelId="{35B3F9B0-7AD8-49E9-97B1-31EC73DEC550}" type="presOf" srcId="{283372AF-F084-46CD-90C4-AFD9E2D4841C}" destId="{67C90B86-18BF-4376-83FA-BD8DFCA2E894}" srcOrd="0" destOrd="0" presId="urn:microsoft.com/office/officeart/2017/3/layout/HorizontalLabelsTimeline"/>
    <dgm:cxn modelId="{D4F0A0C3-30B5-4A31-AAD7-C3ED512ACDDA}" srcId="{4BD4B449-D497-400B-AA77-2DEE632EEC98}" destId="{7E1B3575-875C-48E6-90FC-C90E3077D237}" srcOrd="2" destOrd="0" parTransId="{C04FC3D7-0C87-4D24-9D34-EB6DEE7CA0B9}" sibTransId="{05B4F576-78C5-4BCF-B869-D9CC800FC040}"/>
    <dgm:cxn modelId="{6501B2D2-63BB-41C0-8739-173E3CE528F7}" srcId="{4BD4B449-D497-400B-AA77-2DEE632EEC98}" destId="{62AE98BB-6427-410B-9BCB-82B3C2FEA303}" srcOrd="4" destOrd="0" parTransId="{4D92673C-BA54-4CF9-8707-9464F842953A}" sibTransId="{3D7CDECF-0120-4207-8BD0-B164B45A1199}"/>
    <dgm:cxn modelId="{5D9620DE-9476-45E2-AF8D-16E7F87BC956}" type="presOf" srcId="{9638C60B-C99B-409D-A204-2FD703890CD1}" destId="{28547D3E-7C20-4FD3-9906-AFBFD5C72EC3}" srcOrd="0" destOrd="0" presId="urn:microsoft.com/office/officeart/2017/3/layout/HorizontalLabelsTimeline"/>
    <dgm:cxn modelId="{CC87D5EE-128D-4CC6-9974-E7E8ED72D34A}" srcId="{7E1B3575-875C-48E6-90FC-C90E3077D237}" destId="{0642DB6D-85B3-4CBA-A4C0-A43AE1C2DF32}" srcOrd="0" destOrd="0" parTransId="{A2A651E7-568C-4767-83A3-4440EB2BD7E1}" sibTransId="{35344A99-C000-4062-9378-9164A8254794}"/>
    <dgm:cxn modelId="{22D5C2F7-5A9E-4F3F-A322-36294924D71F}" type="presOf" srcId="{28362105-49DC-44F1-B768-4E0CE5D24188}" destId="{2AE409D9-9687-4243-9726-0CC1DB8447C4}" srcOrd="0" destOrd="0" presId="urn:microsoft.com/office/officeart/2017/3/layout/HorizontalLabelsTimeline"/>
    <dgm:cxn modelId="{FD7E6A4E-0AA2-474D-A449-DB91BD051A52}" type="presParOf" srcId="{4D4D842D-CE62-456E-A924-A86E5ECDBE8B}" destId="{E118ED82-AABE-46B1-819A-2D650CB0C5E6}" srcOrd="0" destOrd="0" presId="urn:microsoft.com/office/officeart/2017/3/layout/HorizontalLabelsTimeline"/>
    <dgm:cxn modelId="{E0813649-A7CE-46C7-AAE0-705FBB2E88D6}" type="presParOf" srcId="{4D4D842D-CE62-456E-A924-A86E5ECDBE8B}" destId="{713B479F-C41D-4306-8A7B-8EAAA1C4D789}" srcOrd="1" destOrd="0" presId="urn:microsoft.com/office/officeart/2017/3/layout/HorizontalLabelsTimeline"/>
    <dgm:cxn modelId="{EBD56A95-8A47-49CB-9C32-DFEE4D16093B}" type="presParOf" srcId="{713B479F-C41D-4306-8A7B-8EAAA1C4D789}" destId="{66A577FE-B618-4505-8B4D-F5BF8B6BF0E7}" srcOrd="0" destOrd="0" presId="urn:microsoft.com/office/officeart/2017/3/layout/HorizontalLabelsTimeline"/>
    <dgm:cxn modelId="{CADFFDB7-50A9-4675-8DE0-9C35DB378192}" type="presParOf" srcId="{66A577FE-B618-4505-8B4D-F5BF8B6BF0E7}" destId="{D96522D8-856A-49E3-9373-0397ADFA9283}" srcOrd="0" destOrd="0" presId="urn:microsoft.com/office/officeart/2017/3/layout/HorizontalLabelsTimeline"/>
    <dgm:cxn modelId="{86F4ABEE-7392-4E68-943A-2D70844FAFDB}" type="presParOf" srcId="{66A577FE-B618-4505-8B4D-F5BF8B6BF0E7}" destId="{883BA84C-03AB-4814-AA77-981C34AC2A95}" srcOrd="1" destOrd="0" presId="urn:microsoft.com/office/officeart/2017/3/layout/HorizontalLabelsTimeline"/>
    <dgm:cxn modelId="{6C49F63A-40E0-4207-9519-CCF31B1A447C}" type="presParOf" srcId="{883BA84C-03AB-4814-AA77-981C34AC2A95}" destId="{E9040ECD-0769-4024-A825-3D36DFAD1F0C}" srcOrd="0" destOrd="0" presId="urn:microsoft.com/office/officeart/2017/3/layout/HorizontalLabelsTimeline"/>
    <dgm:cxn modelId="{35D7FCBE-0DF4-4538-9417-F728DB5F1E40}" type="presParOf" srcId="{883BA84C-03AB-4814-AA77-981C34AC2A95}" destId="{69386BA6-800E-4625-A826-BBC26C8DDB60}" srcOrd="1" destOrd="0" presId="urn:microsoft.com/office/officeart/2017/3/layout/HorizontalLabelsTimeline"/>
    <dgm:cxn modelId="{51CEEA60-FA03-4E2C-B74F-3220DAA53E88}" type="presParOf" srcId="{66A577FE-B618-4505-8B4D-F5BF8B6BF0E7}" destId="{8EE8DE91-6B33-4B4B-97EE-1DEB6A4BC342}" srcOrd="2" destOrd="0" presId="urn:microsoft.com/office/officeart/2017/3/layout/HorizontalLabelsTimeline"/>
    <dgm:cxn modelId="{E5B98F98-E903-4CCF-A3C9-70B8DD17F610}" type="presParOf" srcId="{66A577FE-B618-4505-8B4D-F5BF8B6BF0E7}" destId="{2B6F81E8-4548-4E4C-B124-59C0D3626067}" srcOrd="3" destOrd="0" presId="urn:microsoft.com/office/officeart/2017/3/layout/HorizontalLabelsTimeline"/>
    <dgm:cxn modelId="{CAFDD2BA-8A50-4308-AF23-43ADF9C62BAD}" type="presParOf" srcId="{66A577FE-B618-4505-8B4D-F5BF8B6BF0E7}" destId="{84860962-92BC-4B66-85AF-0D7472E9A932}" srcOrd="4" destOrd="0" presId="urn:microsoft.com/office/officeart/2017/3/layout/HorizontalLabelsTimeline"/>
    <dgm:cxn modelId="{A1E9D3B1-0CE5-4995-839A-82D53A78B68A}" type="presParOf" srcId="{713B479F-C41D-4306-8A7B-8EAAA1C4D789}" destId="{CDD0DAD6-6C49-46BB-B2EB-ED68FD7F8239}" srcOrd="1" destOrd="0" presId="urn:microsoft.com/office/officeart/2017/3/layout/HorizontalLabelsTimeline"/>
    <dgm:cxn modelId="{626BE210-3A21-4B81-A5C2-EAABD8607B82}" type="presParOf" srcId="{713B479F-C41D-4306-8A7B-8EAAA1C4D789}" destId="{8FE1ED96-9090-4BCE-9877-928E818AF1CE}" srcOrd="2" destOrd="0" presId="urn:microsoft.com/office/officeart/2017/3/layout/HorizontalLabelsTimeline"/>
    <dgm:cxn modelId="{90AC6B5A-985C-49E0-B902-D9C6D1D3DAA3}" type="presParOf" srcId="{8FE1ED96-9090-4BCE-9877-928E818AF1CE}" destId="{3380CB39-4E9C-47C2-8C30-B12E613843CB}" srcOrd="0" destOrd="0" presId="urn:microsoft.com/office/officeart/2017/3/layout/HorizontalLabelsTimeline"/>
    <dgm:cxn modelId="{2A2D716B-BEE2-44FC-8205-F48CFF4A4BFF}" type="presParOf" srcId="{8FE1ED96-9090-4BCE-9877-928E818AF1CE}" destId="{6BBD8C73-B45C-477B-805F-93FF7D4A8F5E}" srcOrd="1" destOrd="0" presId="urn:microsoft.com/office/officeart/2017/3/layout/HorizontalLabelsTimeline"/>
    <dgm:cxn modelId="{8D79BE28-E272-43D5-9AA6-FF6AF5511625}" type="presParOf" srcId="{6BBD8C73-B45C-477B-805F-93FF7D4A8F5E}" destId="{67C90B86-18BF-4376-83FA-BD8DFCA2E894}" srcOrd="0" destOrd="0" presId="urn:microsoft.com/office/officeart/2017/3/layout/HorizontalLabelsTimeline"/>
    <dgm:cxn modelId="{2EDB015F-BA61-4483-9BDC-22861FB7E385}" type="presParOf" srcId="{6BBD8C73-B45C-477B-805F-93FF7D4A8F5E}" destId="{C4B6ECE2-A41B-4C90-BD48-8490E27EC241}" srcOrd="1" destOrd="0" presId="urn:microsoft.com/office/officeart/2017/3/layout/HorizontalLabelsTimeline"/>
    <dgm:cxn modelId="{E2C6CD94-4942-4B37-8590-6734C5193C3E}" type="presParOf" srcId="{8FE1ED96-9090-4BCE-9877-928E818AF1CE}" destId="{40E5B865-15D4-4CFE-B6A1-35B08D0B82B1}" srcOrd="2" destOrd="0" presId="urn:microsoft.com/office/officeart/2017/3/layout/HorizontalLabelsTimeline"/>
    <dgm:cxn modelId="{CA34D9E6-D018-4702-AC24-C2B63ABAF80B}" type="presParOf" srcId="{8FE1ED96-9090-4BCE-9877-928E818AF1CE}" destId="{1A8DB3CD-D7F8-4EED-89D7-78C9697175A9}" srcOrd="3" destOrd="0" presId="urn:microsoft.com/office/officeart/2017/3/layout/HorizontalLabelsTimeline"/>
    <dgm:cxn modelId="{0F215F97-1AEF-46C9-924C-3952E1F21986}" type="presParOf" srcId="{8FE1ED96-9090-4BCE-9877-928E818AF1CE}" destId="{41D56237-7958-474E-86DF-3F4161E5D3D1}" srcOrd="4" destOrd="0" presId="urn:microsoft.com/office/officeart/2017/3/layout/HorizontalLabelsTimeline"/>
    <dgm:cxn modelId="{3297A177-6C9A-4A1D-B95A-2344FC9B2065}" type="presParOf" srcId="{713B479F-C41D-4306-8A7B-8EAAA1C4D789}" destId="{7D76384F-BF84-4AD7-8540-49478414D8FB}" srcOrd="3" destOrd="0" presId="urn:microsoft.com/office/officeart/2017/3/layout/HorizontalLabelsTimeline"/>
    <dgm:cxn modelId="{BE8ED716-0420-4EB2-9F36-D655A831620A}" type="presParOf" srcId="{713B479F-C41D-4306-8A7B-8EAAA1C4D789}" destId="{7844C10C-FFE1-45DE-A9EE-A3702EA7C40F}" srcOrd="4" destOrd="0" presId="urn:microsoft.com/office/officeart/2017/3/layout/HorizontalLabelsTimeline"/>
    <dgm:cxn modelId="{6EB5CBC0-7630-4583-9551-980D1C440FC8}" type="presParOf" srcId="{7844C10C-FFE1-45DE-A9EE-A3702EA7C40F}" destId="{1D90F598-F3C5-4FCB-952E-C5DA52317099}" srcOrd="0" destOrd="0" presId="urn:microsoft.com/office/officeart/2017/3/layout/HorizontalLabelsTimeline"/>
    <dgm:cxn modelId="{C345B50D-3EA0-42BA-AEA6-A9D52F450AAB}" type="presParOf" srcId="{7844C10C-FFE1-45DE-A9EE-A3702EA7C40F}" destId="{EB922ACA-F091-4406-8A99-677851E6C204}" srcOrd="1" destOrd="0" presId="urn:microsoft.com/office/officeart/2017/3/layout/HorizontalLabelsTimeline"/>
    <dgm:cxn modelId="{6536D30E-04DC-4C67-B97F-4107BF87A515}" type="presParOf" srcId="{EB922ACA-F091-4406-8A99-677851E6C204}" destId="{1D4F580B-8819-45A4-888E-08FF0E7964FF}" srcOrd="0" destOrd="0" presId="urn:microsoft.com/office/officeart/2017/3/layout/HorizontalLabelsTimeline"/>
    <dgm:cxn modelId="{429C339A-896D-4A67-94C4-EE6660FAAE4A}" type="presParOf" srcId="{EB922ACA-F091-4406-8A99-677851E6C204}" destId="{0974034D-0962-4A8E-89E3-4E364A16E810}" srcOrd="1" destOrd="0" presId="urn:microsoft.com/office/officeart/2017/3/layout/HorizontalLabelsTimeline"/>
    <dgm:cxn modelId="{E2220A7F-A136-41C3-AF08-9A264E82C0EA}" type="presParOf" srcId="{7844C10C-FFE1-45DE-A9EE-A3702EA7C40F}" destId="{1AC6583A-D899-4818-973C-BEA2DA73C055}" srcOrd="2" destOrd="0" presId="urn:microsoft.com/office/officeart/2017/3/layout/HorizontalLabelsTimeline"/>
    <dgm:cxn modelId="{2779F4D6-D746-4FBE-BAE9-1F064158D2E0}" type="presParOf" srcId="{7844C10C-FFE1-45DE-A9EE-A3702EA7C40F}" destId="{936B3A20-BED6-4EF2-9CD9-DD5C6B531A15}" srcOrd="3" destOrd="0" presId="urn:microsoft.com/office/officeart/2017/3/layout/HorizontalLabelsTimeline"/>
    <dgm:cxn modelId="{6E9C20D6-7ED9-49C8-B1C2-0817514D96E3}" type="presParOf" srcId="{7844C10C-FFE1-45DE-A9EE-A3702EA7C40F}" destId="{81FB5FBA-4347-4483-A224-04B8AE9C472D}" srcOrd="4" destOrd="0" presId="urn:microsoft.com/office/officeart/2017/3/layout/HorizontalLabelsTimeline"/>
    <dgm:cxn modelId="{06371564-BCE9-4478-BC27-2B904040AC12}" type="presParOf" srcId="{713B479F-C41D-4306-8A7B-8EAAA1C4D789}" destId="{E6AFAC78-DF88-4D50-B870-596C1858FEA8}" srcOrd="5" destOrd="0" presId="urn:microsoft.com/office/officeart/2017/3/layout/HorizontalLabelsTimeline"/>
    <dgm:cxn modelId="{4F544779-5784-4689-8D7F-D27624C701EF}" type="presParOf" srcId="{713B479F-C41D-4306-8A7B-8EAAA1C4D789}" destId="{5FAAB164-80C3-43F5-B418-A14CF62F8584}" srcOrd="6" destOrd="0" presId="urn:microsoft.com/office/officeart/2017/3/layout/HorizontalLabelsTimeline"/>
    <dgm:cxn modelId="{4C6EB1D1-7F27-4014-B8D8-2CC4487BD06F}" type="presParOf" srcId="{5FAAB164-80C3-43F5-B418-A14CF62F8584}" destId="{28547D3E-7C20-4FD3-9906-AFBFD5C72EC3}" srcOrd="0" destOrd="0" presId="urn:microsoft.com/office/officeart/2017/3/layout/HorizontalLabelsTimeline"/>
    <dgm:cxn modelId="{A436F3F1-70C2-454A-A0AB-16B4CE7ED8C8}" type="presParOf" srcId="{5FAAB164-80C3-43F5-B418-A14CF62F8584}" destId="{A66CA8A5-92DA-4674-A6D1-EF17D5991446}" srcOrd="1" destOrd="0" presId="urn:microsoft.com/office/officeart/2017/3/layout/HorizontalLabelsTimeline"/>
    <dgm:cxn modelId="{2A7C1586-029A-4607-B9CF-B6ECFA0A8104}" type="presParOf" srcId="{A66CA8A5-92DA-4674-A6D1-EF17D5991446}" destId="{2B80099A-F13F-4D5E-A9B6-2714DE9E9E0A}" srcOrd="0" destOrd="0" presId="urn:microsoft.com/office/officeart/2017/3/layout/HorizontalLabelsTimeline"/>
    <dgm:cxn modelId="{69048954-EE27-4F7F-A72C-E54FAEB80E55}" type="presParOf" srcId="{A66CA8A5-92DA-4674-A6D1-EF17D5991446}" destId="{45C88DDA-CE4A-413D-AF7A-D890365915C0}" srcOrd="1" destOrd="0" presId="urn:microsoft.com/office/officeart/2017/3/layout/HorizontalLabelsTimeline"/>
    <dgm:cxn modelId="{AD7AE608-EDF0-47BC-950E-E10977078242}" type="presParOf" srcId="{5FAAB164-80C3-43F5-B418-A14CF62F8584}" destId="{77E79FF7-A431-4C57-9D3D-D0B8C06F5502}" srcOrd="2" destOrd="0" presId="urn:microsoft.com/office/officeart/2017/3/layout/HorizontalLabelsTimeline"/>
    <dgm:cxn modelId="{345E63BC-289D-4898-BE1B-3FC97438F21F}" type="presParOf" srcId="{5FAAB164-80C3-43F5-B418-A14CF62F8584}" destId="{BB95F0C4-8409-4ACD-B60F-5568843157EC}" srcOrd="3" destOrd="0" presId="urn:microsoft.com/office/officeart/2017/3/layout/HorizontalLabelsTimeline"/>
    <dgm:cxn modelId="{E7C07BA0-10C4-4659-8239-B666FA0DEA1E}" type="presParOf" srcId="{5FAAB164-80C3-43F5-B418-A14CF62F8584}" destId="{79BD623B-53B3-44F4-8DC8-CEB74CD3F329}" srcOrd="4" destOrd="0" presId="urn:microsoft.com/office/officeart/2017/3/layout/HorizontalLabelsTimeline"/>
    <dgm:cxn modelId="{093F8E83-261B-4A02-8B6F-6B69CAAF8356}" type="presParOf" srcId="{713B479F-C41D-4306-8A7B-8EAAA1C4D789}" destId="{A63C6F29-C224-4FFA-B8D2-91EAF56BE0E2}" srcOrd="7" destOrd="0" presId="urn:microsoft.com/office/officeart/2017/3/layout/HorizontalLabelsTimeline"/>
    <dgm:cxn modelId="{B82BD871-1B0D-4B0B-A0DE-D1E76F9EFC06}" type="presParOf" srcId="{713B479F-C41D-4306-8A7B-8EAAA1C4D789}" destId="{8D689160-9860-46DD-A8BD-E3A5AA0323DE}" srcOrd="8" destOrd="0" presId="urn:microsoft.com/office/officeart/2017/3/layout/HorizontalLabelsTimeline"/>
    <dgm:cxn modelId="{CC0D3E89-3392-4758-AC47-6370F330CFD2}" type="presParOf" srcId="{8D689160-9860-46DD-A8BD-E3A5AA0323DE}" destId="{5097C255-70D3-4C8A-A72C-DF1628A0381D}" srcOrd="0" destOrd="0" presId="urn:microsoft.com/office/officeart/2017/3/layout/HorizontalLabelsTimeline"/>
    <dgm:cxn modelId="{F4747EFE-80AE-48E0-A082-09F456DA6B6A}" type="presParOf" srcId="{8D689160-9860-46DD-A8BD-E3A5AA0323DE}" destId="{AB494F45-9FE3-4945-9844-E06CC79183C9}" srcOrd="1" destOrd="0" presId="urn:microsoft.com/office/officeart/2017/3/layout/HorizontalLabelsTimeline"/>
    <dgm:cxn modelId="{5C5F91F6-4AD0-441B-BDDE-839BFD714BF0}" type="presParOf" srcId="{AB494F45-9FE3-4945-9844-E06CC79183C9}" destId="{2AE409D9-9687-4243-9726-0CC1DB8447C4}" srcOrd="0" destOrd="0" presId="urn:microsoft.com/office/officeart/2017/3/layout/HorizontalLabelsTimeline"/>
    <dgm:cxn modelId="{29D288C2-387A-4E95-B725-E40FD98C2045}" type="presParOf" srcId="{AB494F45-9FE3-4945-9844-E06CC79183C9}" destId="{C4A02784-DB65-42A0-9A0D-E581C0B0B63F}" srcOrd="1" destOrd="0" presId="urn:microsoft.com/office/officeart/2017/3/layout/HorizontalLabelsTimeline"/>
    <dgm:cxn modelId="{64FD246D-8AFF-4BED-95A4-15F6F6117C40}" type="presParOf" srcId="{8D689160-9860-46DD-A8BD-E3A5AA0323DE}" destId="{4A6490A4-A4D5-4C94-9813-289436F4C419}" srcOrd="2" destOrd="0" presId="urn:microsoft.com/office/officeart/2017/3/layout/HorizontalLabelsTimeline"/>
    <dgm:cxn modelId="{7B213F76-C210-45EF-AD85-89DF01EBC751}" type="presParOf" srcId="{8D689160-9860-46DD-A8BD-E3A5AA0323DE}" destId="{A1EE39F1-321A-4A12-88A5-8226D04755E1}" srcOrd="3" destOrd="0" presId="urn:microsoft.com/office/officeart/2017/3/layout/HorizontalLabelsTimeline"/>
    <dgm:cxn modelId="{AFE7B741-78C8-4D42-8906-7350D4B3B333}" type="presParOf" srcId="{8D689160-9860-46DD-A8BD-E3A5AA0323DE}" destId="{ECF926CE-5A2E-4740-8A58-91CC8B416EFF}" srcOrd="4" destOrd="0" presId="urn:microsoft.com/office/officeart/2017/3/layout/HorizontalLabels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D4B449-D497-400B-AA77-2DEE632EEC98}" type="doc">
      <dgm:prSet loTypeId="urn:microsoft.com/office/officeart/2017/3/layout/HorizontalLabelsTimeline" loCatId="process" qsTypeId="urn:microsoft.com/office/officeart/2005/8/quickstyle/simple5" qsCatId="simple" csTypeId="urn:microsoft.com/office/officeart/2005/8/colors/accent1_2" csCatId="accent1" phldr="1"/>
      <dgm:spPr/>
      <dgm:t>
        <a:bodyPr/>
        <a:lstStyle/>
        <a:p>
          <a:endParaRPr lang="en-US"/>
        </a:p>
      </dgm:t>
    </dgm:pt>
    <dgm:pt modelId="{142B75FC-F5C6-4B50-A6B6-BE3FAFBCB9F6}">
      <dgm:prSet/>
      <dgm:spPr/>
      <dgm:t>
        <a:bodyPr/>
        <a:lstStyle/>
        <a:p>
          <a:pPr>
            <a:defRPr b="1"/>
          </a:pPr>
          <a:r>
            <a:rPr lang="en-US" dirty="0"/>
            <a:t>20 Jan.</a:t>
          </a:r>
        </a:p>
      </dgm:t>
    </dgm:pt>
    <dgm:pt modelId="{910CF654-B6D4-4776-BAC9-9C04B462E976}" type="parTrans" cxnId="{4A0C1E58-C764-4047-B7E9-C256907126B1}">
      <dgm:prSet/>
      <dgm:spPr/>
      <dgm:t>
        <a:bodyPr/>
        <a:lstStyle/>
        <a:p>
          <a:endParaRPr lang="en-US"/>
        </a:p>
      </dgm:t>
    </dgm:pt>
    <dgm:pt modelId="{B73960A0-A620-4D0A-850C-CCAFCFDBCF8B}" type="sibTrans" cxnId="{4A0C1E58-C764-4047-B7E9-C256907126B1}">
      <dgm:prSet/>
      <dgm:spPr/>
      <dgm:t>
        <a:bodyPr/>
        <a:lstStyle/>
        <a:p>
          <a:endParaRPr lang="en-US"/>
        </a:p>
      </dgm:t>
    </dgm:pt>
    <dgm:pt modelId="{0D4F854C-82A8-4B51-A2B2-B3542ADBCA90}">
      <dgm:prSet/>
      <dgm:spPr/>
      <dgm:t>
        <a:bodyPr/>
        <a:lstStyle/>
        <a:p>
          <a:r>
            <a:rPr lang="en-US" dirty="0"/>
            <a:t>2 year old brother developed cough, congestion, conjunctivitis and few lesions around mouth; Measles testing positive by health department</a:t>
          </a:r>
        </a:p>
      </dgm:t>
    </dgm:pt>
    <dgm:pt modelId="{C7910BDF-3021-43BE-8EDD-90F793DD0EB2}" type="parTrans" cxnId="{BEF8BA0E-7B2B-4C67-B645-1B47481C5F4A}">
      <dgm:prSet/>
      <dgm:spPr/>
      <dgm:t>
        <a:bodyPr/>
        <a:lstStyle/>
        <a:p>
          <a:endParaRPr lang="en-US"/>
        </a:p>
      </dgm:t>
    </dgm:pt>
    <dgm:pt modelId="{128C51C4-E605-4916-B134-24FB8C6B331B}" type="sibTrans" cxnId="{BEF8BA0E-7B2B-4C67-B645-1B47481C5F4A}">
      <dgm:prSet/>
      <dgm:spPr/>
      <dgm:t>
        <a:bodyPr/>
        <a:lstStyle/>
        <a:p>
          <a:endParaRPr lang="en-US"/>
        </a:p>
      </dgm:t>
    </dgm:pt>
    <dgm:pt modelId="{8EF6A7B8-CC4C-42C8-B6D6-187C3B1ED6B8}">
      <dgm:prSet/>
      <dgm:spPr/>
      <dgm:t>
        <a:bodyPr/>
        <a:lstStyle/>
        <a:p>
          <a:pPr>
            <a:defRPr b="1"/>
          </a:pPr>
          <a:r>
            <a:rPr lang="en-US" dirty="0"/>
            <a:t>25 Jan.</a:t>
          </a:r>
        </a:p>
      </dgm:t>
    </dgm:pt>
    <dgm:pt modelId="{D7C9DB9D-DA38-4AE7-9D5A-AD9762D19F9F}" type="parTrans" cxnId="{1E824582-4F54-4919-A950-7ADBA4E2FD4E}">
      <dgm:prSet/>
      <dgm:spPr/>
      <dgm:t>
        <a:bodyPr/>
        <a:lstStyle/>
        <a:p>
          <a:endParaRPr lang="en-US"/>
        </a:p>
      </dgm:t>
    </dgm:pt>
    <dgm:pt modelId="{EA611239-479E-497E-A676-5C95FFCE1E5B}" type="sibTrans" cxnId="{1E824582-4F54-4919-A950-7ADBA4E2FD4E}">
      <dgm:prSet/>
      <dgm:spPr/>
      <dgm:t>
        <a:bodyPr/>
        <a:lstStyle/>
        <a:p>
          <a:endParaRPr lang="en-US"/>
        </a:p>
      </dgm:t>
    </dgm:pt>
    <dgm:pt modelId="{283372AF-F084-46CD-90C4-AFD9E2D4841C}">
      <dgm:prSet/>
      <dgm:spPr/>
      <dgm:t>
        <a:bodyPr/>
        <a:lstStyle/>
        <a:p>
          <a:r>
            <a:rPr lang="en-US" b="1" dirty="0"/>
            <a:t>Fairfax ED</a:t>
          </a:r>
        </a:p>
        <a:p>
          <a:r>
            <a:rPr lang="en-US" dirty="0"/>
            <a:t>Persistent high fever, poor oral intake, mucositis; admitted with dehydration and hypoxemia requiring admission; rash noted around mouth</a:t>
          </a:r>
        </a:p>
      </dgm:t>
    </dgm:pt>
    <dgm:pt modelId="{2614A460-D9AB-4DAE-BE98-00DEC2C76E85}" type="parTrans" cxnId="{A4985988-8CB2-4D44-9C30-FFB995128B7C}">
      <dgm:prSet/>
      <dgm:spPr/>
      <dgm:t>
        <a:bodyPr/>
        <a:lstStyle/>
        <a:p>
          <a:endParaRPr lang="en-US"/>
        </a:p>
      </dgm:t>
    </dgm:pt>
    <dgm:pt modelId="{B11CCF37-0140-4523-ABF3-74ABDF10F862}" type="sibTrans" cxnId="{A4985988-8CB2-4D44-9C30-FFB995128B7C}">
      <dgm:prSet/>
      <dgm:spPr/>
      <dgm:t>
        <a:bodyPr/>
        <a:lstStyle/>
        <a:p>
          <a:endParaRPr lang="en-US"/>
        </a:p>
      </dgm:t>
    </dgm:pt>
    <dgm:pt modelId="{7E1B3575-875C-48E6-90FC-C90E3077D237}">
      <dgm:prSet/>
      <dgm:spPr/>
      <dgm:t>
        <a:bodyPr/>
        <a:lstStyle/>
        <a:p>
          <a:pPr>
            <a:defRPr b="1"/>
          </a:pPr>
          <a:r>
            <a:rPr lang="en-US" dirty="0"/>
            <a:t>26 Jan.</a:t>
          </a:r>
        </a:p>
      </dgm:t>
    </dgm:pt>
    <dgm:pt modelId="{C04FC3D7-0C87-4D24-9D34-EB6DEE7CA0B9}" type="parTrans" cxnId="{D4F0A0C3-30B5-4A31-AAD7-C3ED512ACDDA}">
      <dgm:prSet/>
      <dgm:spPr/>
      <dgm:t>
        <a:bodyPr/>
        <a:lstStyle/>
        <a:p>
          <a:endParaRPr lang="en-US"/>
        </a:p>
      </dgm:t>
    </dgm:pt>
    <dgm:pt modelId="{05B4F576-78C5-4BCF-B869-D9CC800FC040}" type="sibTrans" cxnId="{D4F0A0C3-30B5-4A31-AAD7-C3ED512ACDDA}">
      <dgm:prSet/>
      <dgm:spPr/>
      <dgm:t>
        <a:bodyPr/>
        <a:lstStyle/>
        <a:p>
          <a:endParaRPr lang="en-US"/>
        </a:p>
      </dgm:t>
    </dgm:pt>
    <dgm:pt modelId="{0642DB6D-85B3-4CBA-A4C0-A43AE1C2DF32}">
      <dgm:prSet/>
      <dgm:spPr/>
      <dgm:t>
        <a:bodyPr/>
        <a:lstStyle/>
        <a:p>
          <a:r>
            <a:rPr lang="en-US" dirty="0"/>
            <a:t>Rash spread from face to trunk and extremities; periorbital edema and mucositis noted</a:t>
          </a:r>
        </a:p>
      </dgm:t>
    </dgm:pt>
    <dgm:pt modelId="{A2A651E7-568C-4767-83A3-4440EB2BD7E1}" type="parTrans" cxnId="{CC87D5EE-128D-4CC6-9974-E7E8ED72D34A}">
      <dgm:prSet/>
      <dgm:spPr/>
      <dgm:t>
        <a:bodyPr/>
        <a:lstStyle/>
        <a:p>
          <a:endParaRPr lang="en-US"/>
        </a:p>
      </dgm:t>
    </dgm:pt>
    <dgm:pt modelId="{35344A99-C000-4062-9378-9164A8254794}" type="sibTrans" cxnId="{CC87D5EE-128D-4CC6-9974-E7E8ED72D34A}">
      <dgm:prSet/>
      <dgm:spPr/>
      <dgm:t>
        <a:bodyPr/>
        <a:lstStyle/>
        <a:p>
          <a:endParaRPr lang="en-US"/>
        </a:p>
      </dgm:t>
    </dgm:pt>
    <dgm:pt modelId="{9638C60B-C99B-409D-A204-2FD703890CD1}">
      <dgm:prSet/>
      <dgm:spPr/>
      <dgm:t>
        <a:bodyPr/>
        <a:lstStyle/>
        <a:p>
          <a:pPr>
            <a:defRPr b="1"/>
          </a:pPr>
          <a:r>
            <a:rPr lang="en-US" dirty="0"/>
            <a:t>27 Jan.</a:t>
          </a:r>
        </a:p>
      </dgm:t>
    </dgm:pt>
    <dgm:pt modelId="{68F172FB-ACFB-400D-83A0-939FBF11F104}" type="parTrans" cxnId="{D9DE856C-D053-4999-B16F-7F48A0152589}">
      <dgm:prSet/>
      <dgm:spPr/>
      <dgm:t>
        <a:bodyPr/>
        <a:lstStyle/>
        <a:p>
          <a:endParaRPr lang="en-US"/>
        </a:p>
      </dgm:t>
    </dgm:pt>
    <dgm:pt modelId="{D638A446-8254-47A0-AA3E-B9389C15F2D4}" type="sibTrans" cxnId="{D9DE856C-D053-4999-B16F-7F48A0152589}">
      <dgm:prSet/>
      <dgm:spPr/>
      <dgm:t>
        <a:bodyPr/>
        <a:lstStyle/>
        <a:p>
          <a:endParaRPr lang="en-US"/>
        </a:p>
      </dgm:t>
    </dgm:pt>
    <dgm:pt modelId="{4D34B639-ED14-4C05-A6D6-C7D170782BBD}">
      <dgm:prSet/>
      <dgm:spPr/>
      <dgm:t>
        <a:bodyPr/>
        <a:lstStyle/>
        <a:p>
          <a:r>
            <a:rPr lang="en-US" dirty="0"/>
            <a:t>Persistent fever and increased work of breathing; repeat chest radiograph showed left upper lobe pneumonia; blood culture positive for H influenzae </a:t>
          </a:r>
        </a:p>
      </dgm:t>
    </dgm:pt>
    <dgm:pt modelId="{D01E81AC-000D-4669-BC08-482ECCE4DABC}" type="parTrans" cxnId="{D64FCB1B-F3E8-4DC2-AF7B-1C4E8D22E7C2}">
      <dgm:prSet/>
      <dgm:spPr/>
      <dgm:t>
        <a:bodyPr/>
        <a:lstStyle/>
        <a:p>
          <a:endParaRPr lang="en-US"/>
        </a:p>
      </dgm:t>
    </dgm:pt>
    <dgm:pt modelId="{A896FBB4-92FF-4C6D-9637-430D42E7DBB3}" type="sibTrans" cxnId="{D64FCB1B-F3E8-4DC2-AF7B-1C4E8D22E7C2}">
      <dgm:prSet/>
      <dgm:spPr/>
      <dgm:t>
        <a:bodyPr/>
        <a:lstStyle/>
        <a:p>
          <a:endParaRPr lang="en-US"/>
        </a:p>
      </dgm:t>
    </dgm:pt>
    <dgm:pt modelId="{4D4D842D-CE62-456E-A924-A86E5ECDBE8B}" type="pres">
      <dgm:prSet presAssocID="{4BD4B449-D497-400B-AA77-2DEE632EEC98}" presName="root" presStyleCnt="0">
        <dgm:presLayoutVars>
          <dgm:chMax/>
          <dgm:chPref/>
          <dgm:animLvl val="lvl"/>
        </dgm:presLayoutVars>
      </dgm:prSet>
      <dgm:spPr/>
    </dgm:pt>
    <dgm:pt modelId="{E118ED82-AABE-46B1-819A-2D650CB0C5E6}" type="pres">
      <dgm:prSet presAssocID="{4BD4B449-D497-400B-AA77-2DEE632EEC98}" presName="divider" presStyleLbl="fgAcc1" presStyleIdx="0" presStyleCnt="1"/>
      <dgm:spPr/>
    </dgm:pt>
    <dgm:pt modelId="{713B479F-C41D-4306-8A7B-8EAAA1C4D789}" type="pres">
      <dgm:prSet presAssocID="{4BD4B449-D497-400B-AA77-2DEE632EEC98}" presName="nodes" presStyleCnt="0">
        <dgm:presLayoutVars>
          <dgm:chMax/>
          <dgm:chPref/>
          <dgm:animLvl val="lvl"/>
        </dgm:presLayoutVars>
      </dgm:prSet>
      <dgm:spPr/>
    </dgm:pt>
    <dgm:pt modelId="{66A577FE-B618-4505-8B4D-F5BF8B6BF0E7}" type="pres">
      <dgm:prSet presAssocID="{142B75FC-F5C6-4B50-A6B6-BE3FAFBCB9F6}" presName="composite" presStyleCnt="0"/>
      <dgm:spPr/>
    </dgm:pt>
    <dgm:pt modelId="{D96522D8-856A-49E3-9373-0397ADFA9283}" type="pres">
      <dgm:prSet presAssocID="{142B75FC-F5C6-4B50-A6B6-BE3FAFBCB9F6}" presName="L1TextContainer" presStyleLbl="alignNode1" presStyleIdx="0" presStyleCnt="4">
        <dgm:presLayoutVars>
          <dgm:chMax val="1"/>
          <dgm:chPref val="1"/>
          <dgm:bulletEnabled val="1"/>
        </dgm:presLayoutVars>
      </dgm:prSet>
      <dgm:spPr/>
    </dgm:pt>
    <dgm:pt modelId="{883BA84C-03AB-4814-AA77-981C34AC2A95}" type="pres">
      <dgm:prSet presAssocID="{142B75FC-F5C6-4B50-A6B6-BE3FAFBCB9F6}" presName="L2TextContainerWrapper" presStyleCnt="0">
        <dgm:presLayoutVars>
          <dgm:bulletEnabled val="1"/>
        </dgm:presLayoutVars>
      </dgm:prSet>
      <dgm:spPr/>
    </dgm:pt>
    <dgm:pt modelId="{E9040ECD-0769-4024-A825-3D36DFAD1F0C}" type="pres">
      <dgm:prSet presAssocID="{142B75FC-F5C6-4B50-A6B6-BE3FAFBCB9F6}" presName="L2TextContainer" presStyleLbl="bgAccFollowNode1" presStyleIdx="0" presStyleCnt="4"/>
      <dgm:spPr/>
    </dgm:pt>
    <dgm:pt modelId="{69386BA6-800E-4625-A826-BBC26C8DDB60}" type="pres">
      <dgm:prSet presAssocID="{142B75FC-F5C6-4B50-A6B6-BE3FAFBCB9F6}" presName="FlexibleEmptyPlaceHolder" presStyleCnt="0"/>
      <dgm:spPr/>
    </dgm:pt>
    <dgm:pt modelId="{8EE8DE91-6B33-4B4B-97EE-1DEB6A4BC342}" type="pres">
      <dgm:prSet presAssocID="{142B75FC-F5C6-4B50-A6B6-BE3FAFBCB9F6}" presName="ConnectLine" presStyleLbl="sibTrans1D1" presStyleIdx="0" presStyleCnt="4"/>
      <dgm:spPr/>
    </dgm:pt>
    <dgm:pt modelId="{2B6F81E8-4548-4E4C-B124-59C0D3626067}" type="pres">
      <dgm:prSet presAssocID="{142B75FC-F5C6-4B50-A6B6-BE3FAFBCB9F6}" presName="ConnectorPoint" presStyleLbl="node1" presStyleIdx="0" presStyleCnt="4"/>
      <dgm:spPr>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a:noFill/>
        </a:ln>
        <a:effectLst>
          <a:outerShdw blurRad="57150" dist="19050" dir="5400000" algn="ctr" rotWithShape="0">
            <a:srgbClr val="000000">
              <a:alpha val="63000"/>
            </a:srgbClr>
          </a:outerShdw>
        </a:effectLst>
      </dgm:spPr>
    </dgm:pt>
    <dgm:pt modelId="{84860962-92BC-4B66-85AF-0D7472E9A932}" type="pres">
      <dgm:prSet presAssocID="{142B75FC-F5C6-4B50-A6B6-BE3FAFBCB9F6}" presName="EmptyPlaceHolder" presStyleCnt="0"/>
      <dgm:spPr/>
    </dgm:pt>
    <dgm:pt modelId="{CDD0DAD6-6C49-46BB-B2EB-ED68FD7F8239}" type="pres">
      <dgm:prSet presAssocID="{B73960A0-A620-4D0A-850C-CCAFCFDBCF8B}" presName="spaceBetweenRectangles" presStyleCnt="0"/>
      <dgm:spPr/>
    </dgm:pt>
    <dgm:pt modelId="{8FE1ED96-9090-4BCE-9877-928E818AF1CE}" type="pres">
      <dgm:prSet presAssocID="{8EF6A7B8-CC4C-42C8-B6D6-187C3B1ED6B8}" presName="composite" presStyleCnt="0"/>
      <dgm:spPr/>
    </dgm:pt>
    <dgm:pt modelId="{3380CB39-4E9C-47C2-8C30-B12E613843CB}" type="pres">
      <dgm:prSet presAssocID="{8EF6A7B8-CC4C-42C8-B6D6-187C3B1ED6B8}" presName="L1TextContainer" presStyleLbl="alignNode1" presStyleIdx="1" presStyleCnt="4">
        <dgm:presLayoutVars>
          <dgm:chMax val="1"/>
          <dgm:chPref val="1"/>
          <dgm:bulletEnabled val="1"/>
        </dgm:presLayoutVars>
      </dgm:prSet>
      <dgm:spPr/>
    </dgm:pt>
    <dgm:pt modelId="{6BBD8C73-B45C-477B-805F-93FF7D4A8F5E}" type="pres">
      <dgm:prSet presAssocID="{8EF6A7B8-CC4C-42C8-B6D6-187C3B1ED6B8}" presName="L2TextContainerWrapper" presStyleCnt="0">
        <dgm:presLayoutVars>
          <dgm:bulletEnabled val="1"/>
        </dgm:presLayoutVars>
      </dgm:prSet>
      <dgm:spPr/>
    </dgm:pt>
    <dgm:pt modelId="{67C90B86-18BF-4376-83FA-BD8DFCA2E894}" type="pres">
      <dgm:prSet presAssocID="{8EF6A7B8-CC4C-42C8-B6D6-187C3B1ED6B8}" presName="L2TextContainer" presStyleLbl="bgAccFollowNode1" presStyleIdx="1" presStyleCnt="4"/>
      <dgm:spPr/>
    </dgm:pt>
    <dgm:pt modelId="{C4B6ECE2-A41B-4C90-BD48-8490E27EC241}" type="pres">
      <dgm:prSet presAssocID="{8EF6A7B8-CC4C-42C8-B6D6-187C3B1ED6B8}" presName="FlexibleEmptyPlaceHolder" presStyleCnt="0"/>
      <dgm:spPr/>
    </dgm:pt>
    <dgm:pt modelId="{40E5B865-15D4-4CFE-B6A1-35B08D0B82B1}" type="pres">
      <dgm:prSet presAssocID="{8EF6A7B8-CC4C-42C8-B6D6-187C3B1ED6B8}" presName="ConnectLine" presStyleLbl="sibTrans1D1" presStyleIdx="1" presStyleCnt="4"/>
      <dgm:spPr/>
    </dgm:pt>
    <dgm:pt modelId="{1A8DB3CD-D7F8-4EED-89D7-78C9697175A9}" type="pres">
      <dgm:prSet presAssocID="{8EF6A7B8-CC4C-42C8-B6D6-187C3B1ED6B8}" presName="ConnectorPoint" presStyleLbl="node1" presStyleIdx="1" presStyleCnt="4"/>
      <dgm:spPr>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a:noFill/>
        </a:ln>
        <a:effectLst>
          <a:outerShdw blurRad="57150" dist="19050" dir="5400000" algn="ctr" rotWithShape="0">
            <a:srgbClr val="000000">
              <a:alpha val="63000"/>
            </a:srgbClr>
          </a:outerShdw>
        </a:effectLst>
      </dgm:spPr>
    </dgm:pt>
    <dgm:pt modelId="{41D56237-7958-474E-86DF-3F4161E5D3D1}" type="pres">
      <dgm:prSet presAssocID="{8EF6A7B8-CC4C-42C8-B6D6-187C3B1ED6B8}" presName="EmptyPlaceHolder" presStyleCnt="0"/>
      <dgm:spPr/>
    </dgm:pt>
    <dgm:pt modelId="{7D76384F-BF84-4AD7-8540-49478414D8FB}" type="pres">
      <dgm:prSet presAssocID="{EA611239-479E-497E-A676-5C95FFCE1E5B}" presName="spaceBetweenRectangles" presStyleCnt="0"/>
      <dgm:spPr/>
    </dgm:pt>
    <dgm:pt modelId="{7844C10C-FFE1-45DE-A9EE-A3702EA7C40F}" type="pres">
      <dgm:prSet presAssocID="{7E1B3575-875C-48E6-90FC-C90E3077D237}" presName="composite" presStyleCnt="0"/>
      <dgm:spPr/>
    </dgm:pt>
    <dgm:pt modelId="{1D90F598-F3C5-4FCB-952E-C5DA52317099}" type="pres">
      <dgm:prSet presAssocID="{7E1B3575-875C-48E6-90FC-C90E3077D237}" presName="L1TextContainer" presStyleLbl="alignNode1" presStyleIdx="2" presStyleCnt="4">
        <dgm:presLayoutVars>
          <dgm:chMax val="1"/>
          <dgm:chPref val="1"/>
          <dgm:bulletEnabled val="1"/>
        </dgm:presLayoutVars>
      </dgm:prSet>
      <dgm:spPr/>
    </dgm:pt>
    <dgm:pt modelId="{EB922ACA-F091-4406-8A99-677851E6C204}" type="pres">
      <dgm:prSet presAssocID="{7E1B3575-875C-48E6-90FC-C90E3077D237}" presName="L2TextContainerWrapper" presStyleCnt="0">
        <dgm:presLayoutVars>
          <dgm:bulletEnabled val="1"/>
        </dgm:presLayoutVars>
      </dgm:prSet>
      <dgm:spPr/>
    </dgm:pt>
    <dgm:pt modelId="{1D4F580B-8819-45A4-888E-08FF0E7964FF}" type="pres">
      <dgm:prSet presAssocID="{7E1B3575-875C-48E6-90FC-C90E3077D237}" presName="L2TextContainer" presStyleLbl="bgAccFollowNode1" presStyleIdx="2" presStyleCnt="4"/>
      <dgm:spPr/>
    </dgm:pt>
    <dgm:pt modelId="{0974034D-0962-4A8E-89E3-4E364A16E810}" type="pres">
      <dgm:prSet presAssocID="{7E1B3575-875C-48E6-90FC-C90E3077D237}" presName="FlexibleEmptyPlaceHolder" presStyleCnt="0"/>
      <dgm:spPr/>
    </dgm:pt>
    <dgm:pt modelId="{1AC6583A-D899-4818-973C-BEA2DA73C055}" type="pres">
      <dgm:prSet presAssocID="{7E1B3575-875C-48E6-90FC-C90E3077D237}" presName="ConnectLine" presStyleLbl="sibTrans1D1" presStyleIdx="2" presStyleCnt="4"/>
      <dgm:spPr/>
    </dgm:pt>
    <dgm:pt modelId="{936B3A20-BED6-4EF2-9CD9-DD5C6B531A15}" type="pres">
      <dgm:prSet presAssocID="{7E1B3575-875C-48E6-90FC-C90E3077D237}" presName="ConnectorPoint" presStyleLbl="node1" presStyleIdx="2" presStyleCnt="4"/>
      <dgm:spPr>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a:noFill/>
        </a:ln>
        <a:effectLst>
          <a:outerShdw blurRad="57150" dist="19050" dir="5400000" algn="ctr" rotWithShape="0">
            <a:srgbClr val="000000">
              <a:alpha val="63000"/>
            </a:srgbClr>
          </a:outerShdw>
        </a:effectLst>
      </dgm:spPr>
    </dgm:pt>
    <dgm:pt modelId="{81FB5FBA-4347-4483-A224-04B8AE9C472D}" type="pres">
      <dgm:prSet presAssocID="{7E1B3575-875C-48E6-90FC-C90E3077D237}" presName="EmptyPlaceHolder" presStyleCnt="0"/>
      <dgm:spPr/>
    </dgm:pt>
    <dgm:pt modelId="{E6AFAC78-DF88-4D50-B870-596C1858FEA8}" type="pres">
      <dgm:prSet presAssocID="{05B4F576-78C5-4BCF-B869-D9CC800FC040}" presName="spaceBetweenRectangles" presStyleCnt="0"/>
      <dgm:spPr/>
    </dgm:pt>
    <dgm:pt modelId="{5FAAB164-80C3-43F5-B418-A14CF62F8584}" type="pres">
      <dgm:prSet presAssocID="{9638C60B-C99B-409D-A204-2FD703890CD1}" presName="composite" presStyleCnt="0"/>
      <dgm:spPr/>
    </dgm:pt>
    <dgm:pt modelId="{28547D3E-7C20-4FD3-9906-AFBFD5C72EC3}" type="pres">
      <dgm:prSet presAssocID="{9638C60B-C99B-409D-A204-2FD703890CD1}" presName="L1TextContainer" presStyleLbl="alignNode1" presStyleIdx="3" presStyleCnt="4">
        <dgm:presLayoutVars>
          <dgm:chMax val="1"/>
          <dgm:chPref val="1"/>
          <dgm:bulletEnabled val="1"/>
        </dgm:presLayoutVars>
      </dgm:prSet>
      <dgm:spPr/>
    </dgm:pt>
    <dgm:pt modelId="{A66CA8A5-92DA-4674-A6D1-EF17D5991446}" type="pres">
      <dgm:prSet presAssocID="{9638C60B-C99B-409D-A204-2FD703890CD1}" presName="L2TextContainerWrapper" presStyleCnt="0">
        <dgm:presLayoutVars>
          <dgm:bulletEnabled val="1"/>
        </dgm:presLayoutVars>
      </dgm:prSet>
      <dgm:spPr/>
    </dgm:pt>
    <dgm:pt modelId="{2B80099A-F13F-4D5E-A9B6-2714DE9E9E0A}" type="pres">
      <dgm:prSet presAssocID="{9638C60B-C99B-409D-A204-2FD703890CD1}" presName="L2TextContainer" presStyleLbl="bgAccFollowNode1" presStyleIdx="3" presStyleCnt="4"/>
      <dgm:spPr/>
    </dgm:pt>
    <dgm:pt modelId="{45C88DDA-CE4A-413D-AF7A-D890365915C0}" type="pres">
      <dgm:prSet presAssocID="{9638C60B-C99B-409D-A204-2FD703890CD1}" presName="FlexibleEmptyPlaceHolder" presStyleCnt="0"/>
      <dgm:spPr/>
    </dgm:pt>
    <dgm:pt modelId="{77E79FF7-A431-4C57-9D3D-D0B8C06F5502}" type="pres">
      <dgm:prSet presAssocID="{9638C60B-C99B-409D-A204-2FD703890CD1}" presName="ConnectLine" presStyleLbl="sibTrans1D1" presStyleIdx="3" presStyleCnt="4"/>
      <dgm:spPr/>
    </dgm:pt>
    <dgm:pt modelId="{BB95F0C4-8409-4ACD-B60F-5568843157EC}" type="pres">
      <dgm:prSet presAssocID="{9638C60B-C99B-409D-A204-2FD703890CD1}" presName="ConnectorPoint" presStyleLbl="node1" presStyleIdx="3" presStyleCnt="4"/>
      <dgm:spPr>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a:noFill/>
        </a:ln>
        <a:effectLst>
          <a:outerShdw blurRad="57150" dist="19050" dir="5400000" algn="ctr" rotWithShape="0">
            <a:srgbClr val="000000">
              <a:alpha val="63000"/>
            </a:srgbClr>
          </a:outerShdw>
        </a:effectLst>
      </dgm:spPr>
    </dgm:pt>
    <dgm:pt modelId="{79BD623B-53B3-44F4-8DC8-CEB74CD3F329}" type="pres">
      <dgm:prSet presAssocID="{9638C60B-C99B-409D-A204-2FD703890CD1}" presName="EmptyPlaceHolder" presStyleCnt="0"/>
      <dgm:spPr/>
    </dgm:pt>
  </dgm:ptLst>
  <dgm:cxnLst>
    <dgm:cxn modelId="{BEF8BA0E-7B2B-4C67-B645-1B47481C5F4A}" srcId="{142B75FC-F5C6-4B50-A6B6-BE3FAFBCB9F6}" destId="{0D4F854C-82A8-4B51-A2B2-B3542ADBCA90}" srcOrd="0" destOrd="0" parTransId="{C7910BDF-3021-43BE-8EDD-90F793DD0EB2}" sibTransId="{128C51C4-E605-4916-B134-24FB8C6B331B}"/>
    <dgm:cxn modelId="{D64FCB1B-F3E8-4DC2-AF7B-1C4E8D22E7C2}" srcId="{9638C60B-C99B-409D-A204-2FD703890CD1}" destId="{4D34B639-ED14-4C05-A6D6-C7D170782BBD}" srcOrd="0" destOrd="0" parTransId="{D01E81AC-000D-4669-BC08-482ECCE4DABC}" sibTransId="{A896FBB4-92FF-4C6D-9637-430D42E7DBB3}"/>
    <dgm:cxn modelId="{C364DA1D-3F9F-4456-966C-D8088C7820DE}" type="presOf" srcId="{0D4F854C-82A8-4B51-A2B2-B3542ADBCA90}" destId="{E9040ECD-0769-4024-A825-3D36DFAD1F0C}" srcOrd="0" destOrd="0" presId="urn:microsoft.com/office/officeart/2017/3/layout/HorizontalLabelsTimeline"/>
    <dgm:cxn modelId="{91185D32-0C5A-4BD5-8C43-A2E63237E51E}" type="presOf" srcId="{0642DB6D-85B3-4CBA-A4C0-A43AE1C2DF32}" destId="{1D4F580B-8819-45A4-888E-08FF0E7964FF}" srcOrd="0" destOrd="0" presId="urn:microsoft.com/office/officeart/2017/3/layout/HorizontalLabelsTimeline"/>
    <dgm:cxn modelId="{7CE16A37-250E-4393-96D7-234E5807B1A5}" type="presOf" srcId="{7E1B3575-875C-48E6-90FC-C90E3077D237}" destId="{1D90F598-F3C5-4FCB-952E-C5DA52317099}" srcOrd="0" destOrd="0" presId="urn:microsoft.com/office/officeart/2017/3/layout/HorizontalLabelsTimeline"/>
    <dgm:cxn modelId="{F5F20A65-64AC-49DA-A5BB-3464DC781922}" type="presOf" srcId="{4D34B639-ED14-4C05-A6D6-C7D170782BBD}" destId="{2B80099A-F13F-4D5E-A9B6-2714DE9E9E0A}" srcOrd="0" destOrd="0" presId="urn:microsoft.com/office/officeart/2017/3/layout/HorizontalLabelsTimeline"/>
    <dgm:cxn modelId="{18942447-6DF8-48E5-A530-87CFEF214CA2}" type="presOf" srcId="{142B75FC-F5C6-4B50-A6B6-BE3FAFBCB9F6}" destId="{D96522D8-856A-49E3-9373-0397ADFA9283}" srcOrd="0" destOrd="0" presId="urn:microsoft.com/office/officeart/2017/3/layout/HorizontalLabelsTimeline"/>
    <dgm:cxn modelId="{D9DE856C-D053-4999-B16F-7F48A0152589}" srcId="{4BD4B449-D497-400B-AA77-2DEE632EEC98}" destId="{9638C60B-C99B-409D-A204-2FD703890CD1}" srcOrd="3" destOrd="0" parTransId="{68F172FB-ACFB-400D-83A0-939FBF11F104}" sibTransId="{D638A446-8254-47A0-AA3E-B9389C15F2D4}"/>
    <dgm:cxn modelId="{C5D2766D-3565-428E-9820-2AF1EB9CC629}" type="presOf" srcId="{8EF6A7B8-CC4C-42C8-B6D6-187C3B1ED6B8}" destId="{3380CB39-4E9C-47C2-8C30-B12E613843CB}" srcOrd="0" destOrd="0" presId="urn:microsoft.com/office/officeart/2017/3/layout/HorizontalLabelsTimeline"/>
    <dgm:cxn modelId="{4A0C1E58-C764-4047-B7E9-C256907126B1}" srcId="{4BD4B449-D497-400B-AA77-2DEE632EEC98}" destId="{142B75FC-F5C6-4B50-A6B6-BE3FAFBCB9F6}" srcOrd="0" destOrd="0" parTransId="{910CF654-B6D4-4776-BAC9-9C04B462E976}" sibTransId="{B73960A0-A620-4D0A-850C-CCAFCFDBCF8B}"/>
    <dgm:cxn modelId="{1E824582-4F54-4919-A950-7ADBA4E2FD4E}" srcId="{4BD4B449-D497-400B-AA77-2DEE632EEC98}" destId="{8EF6A7B8-CC4C-42C8-B6D6-187C3B1ED6B8}" srcOrd="1" destOrd="0" parTransId="{D7C9DB9D-DA38-4AE7-9D5A-AD9762D19F9F}" sibTransId="{EA611239-479E-497E-A676-5C95FFCE1E5B}"/>
    <dgm:cxn modelId="{A4985988-8CB2-4D44-9C30-FFB995128B7C}" srcId="{8EF6A7B8-CC4C-42C8-B6D6-187C3B1ED6B8}" destId="{283372AF-F084-46CD-90C4-AFD9E2D4841C}" srcOrd="0" destOrd="0" parTransId="{2614A460-D9AB-4DAE-BE98-00DEC2C76E85}" sibTransId="{B11CCF37-0140-4523-ABF3-74ABDF10F862}"/>
    <dgm:cxn modelId="{29E5BB9A-AA70-405F-9ECA-4A1C94F82716}" type="presOf" srcId="{4BD4B449-D497-400B-AA77-2DEE632EEC98}" destId="{4D4D842D-CE62-456E-A924-A86E5ECDBE8B}" srcOrd="0" destOrd="0" presId="urn:microsoft.com/office/officeart/2017/3/layout/HorizontalLabelsTimeline"/>
    <dgm:cxn modelId="{35B3F9B0-7AD8-49E9-97B1-31EC73DEC550}" type="presOf" srcId="{283372AF-F084-46CD-90C4-AFD9E2D4841C}" destId="{67C90B86-18BF-4376-83FA-BD8DFCA2E894}" srcOrd="0" destOrd="0" presId="urn:microsoft.com/office/officeart/2017/3/layout/HorizontalLabelsTimeline"/>
    <dgm:cxn modelId="{D4F0A0C3-30B5-4A31-AAD7-C3ED512ACDDA}" srcId="{4BD4B449-D497-400B-AA77-2DEE632EEC98}" destId="{7E1B3575-875C-48E6-90FC-C90E3077D237}" srcOrd="2" destOrd="0" parTransId="{C04FC3D7-0C87-4D24-9D34-EB6DEE7CA0B9}" sibTransId="{05B4F576-78C5-4BCF-B869-D9CC800FC040}"/>
    <dgm:cxn modelId="{5D9620DE-9476-45E2-AF8D-16E7F87BC956}" type="presOf" srcId="{9638C60B-C99B-409D-A204-2FD703890CD1}" destId="{28547D3E-7C20-4FD3-9906-AFBFD5C72EC3}" srcOrd="0" destOrd="0" presId="urn:microsoft.com/office/officeart/2017/3/layout/HorizontalLabelsTimeline"/>
    <dgm:cxn modelId="{CC87D5EE-128D-4CC6-9974-E7E8ED72D34A}" srcId="{7E1B3575-875C-48E6-90FC-C90E3077D237}" destId="{0642DB6D-85B3-4CBA-A4C0-A43AE1C2DF32}" srcOrd="0" destOrd="0" parTransId="{A2A651E7-568C-4767-83A3-4440EB2BD7E1}" sibTransId="{35344A99-C000-4062-9378-9164A8254794}"/>
    <dgm:cxn modelId="{FD7E6A4E-0AA2-474D-A449-DB91BD051A52}" type="presParOf" srcId="{4D4D842D-CE62-456E-A924-A86E5ECDBE8B}" destId="{E118ED82-AABE-46B1-819A-2D650CB0C5E6}" srcOrd="0" destOrd="0" presId="urn:microsoft.com/office/officeart/2017/3/layout/HorizontalLabelsTimeline"/>
    <dgm:cxn modelId="{E0813649-A7CE-46C7-AAE0-705FBB2E88D6}" type="presParOf" srcId="{4D4D842D-CE62-456E-A924-A86E5ECDBE8B}" destId="{713B479F-C41D-4306-8A7B-8EAAA1C4D789}" srcOrd="1" destOrd="0" presId="urn:microsoft.com/office/officeart/2017/3/layout/HorizontalLabelsTimeline"/>
    <dgm:cxn modelId="{EBD56A95-8A47-49CB-9C32-DFEE4D16093B}" type="presParOf" srcId="{713B479F-C41D-4306-8A7B-8EAAA1C4D789}" destId="{66A577FE-B618-4505-8B4D-F5BF8B6BF0E7}" srcOrd="0" destOrd="0" presId="urn:microsoft.com/office/officeart/2017/3/layout/HorizontalLabelsTimeline"/>
    <dgm:cxn modelId="{CADFFDB7-50A9-4675-8DE0-9C35DB378192}" type="presParOf" srcId="{66A577FE-B618-4505-8B4D-F5BF8B6BF0E7}" destId="{D96522D8-856A-49E3-9373-0397ADFA9283}" srcOrd="0" destOrd="0" presId="urn:microsoft.com/office/officeart/2017/3/layout/HorizontalLabelsTimeline"/>
    <dgm:cxn modelId="{86F4ABEE-7392-4E68-943A-2D70844FAFDB}" type="presParOf" srcId="{66A577FE-B618-4505-8B4D-F5BF8B6BF0E7}" destId="{883BA84C-03AB-4814-AA77-981C34AC2A95}" srcOrd="1" destOrd="0" presId="urn:microsoft.com/office/officeart/2017/3/layout/HorizontalLabelsTimeline"/>
    <dgm:cxn modelId="{6C49F63A-40E0-4207-9519-CCF31B1A447C}" type="presParOf" srcId="{883BA84C-03AB-4814-AA77-981C34AC2A95}" destId="{E9040ECD-0769-4024-A825-3D36DFAD1F0C}" srcOrd="0" destOrd="0" presId="urn:microsoft.com/office/officeart/2017/3/layout/HorizontalLabelsTimeline"/>
    <dgm:cxn modelId="{35D7FCBE-0DF4-4538-9417-F728DB5F1E40}" type="presParOf" srcId="{883BA84C-03AB-4814-AA77-981C34AC2A95}" destId="{69386BA6-800E-4625-A826-BBC26C8DDB60}" srcOrd="1" destOrd="0" presId="urn:microsoft.com/office/officeart/2017/3/layout/HorizontalLabelsTimeline"/>
    <dgm:cxn modelId="{51CEEA60-FA03-4E2C-B74F-3220DAA53E88}" type="presParOf" srcId="{66A577FE-B618-4505-8B4D-F5BF8B6BF0E7}" destId="{8EE8DE91-6B33-4B4B-97EE-1DEB6A4BC342}" srcOrd="2" destOrd="0" presId="urn:microsoft.com/office/officeart/2017/3/layout/HorizontalLabelsTimeline"/>
    <dgm:cxn modelId="{E5B98F98-E903-4CCF-A3C9-70B8DD17F610}" type="presParOf" srcId="{66A577FE-B618-4505-8B4D-F5BF8B6BF0E7}" destId="{2B6F81E8-4548-4E4C-B124-59C0D3626067}" srcOrd="3" destOrd="0" presId="urn:microsoft.com/office/officeart/2017/3/layout/HorizontalLabelsTimeline"/>
    <dgm:cxn modelId="{CAFDD2BA-8A50-4308-AF23-43ADF9C62BAD}" type="presParOf" srcId="{66A577FE-B618-4505-8B4D-F5BF8B6BF0E7}" destId="{84860962-92BC-4B66-85AF-0D7472E9A932}" srcOrd="4" destOrd="0" presId="urn:microsoft.com/office/officeart/2017/3/layout/HorizontalLabelsTimeline"/>
    <dgm:cxn modelId="{A1E9D3B1-0CE5-4995-839A-82D53A78B68A}" type="presParOf" srcId="{713B479F-C41D-4306-8A7B-8EAAA1C4D789}" destId="{CDD0DAD6-6C49-46BB-B2EB-ED68FD7F8239}" srcOrd="1" destOrd="0" presId="urn:microsoft.com/office/officeart/2017/3/layout/HorizontalLabelsTimeline"/>
    <dgm:cxn modelId="{626BE210-3A21-4B81-A5C2-EAABD8607B82}" type="presParOf" srcId="{713B479F-C41D-4306-8A7B-8EAAA1C4D789}" destId="{8FE1ED96-9090-4BCE-9877-928E818AF1CE}" srcOrd="2" destOrd="0" presId="urn:microsoft.com/office/officeart/2017/3/layout/HorizontalLabelsTimeline"/>
    <dgm:cxn modelId="{90AC6B5A-985C-49E0-B902-D9C6D1D3DAA3}" type="presParOf" srcId="{8FE1ED96-9090-4BCE-9877-928E818AF1CE}" destId="{3380CB39-4E9C-47C2-8C30-B12E613843CB}" srcOrd="0" destOrd="0" presId="urn:microsoft.com/office/officeart/2017/3/layout/HorizontalLabelsTimeline"/>
    <dgm:cxn modelId="{2A2D716B-BEE2-44FC-8205-F48CFF4A4BFF}" type="presParOf" srcId="{8FE1ED96-9090-4BCE-9877-928E818AF1CE}" destId="{6BBD8C73-B45C-477B-805F-93FF7D4A8F5E}" srcOrd="1" destOrd="0" presId="urn:microsoft.com/office/officeart/2017/3/layout/HorizontalLabelsTimeline"/>
    <dgm:cxn modelId="{8D79BE28-E272-43D5-9AA6-FF6AF5511625}" type="presParOf" srcId="{6BBD8C73-B45C-477B-805F-93FF7D4A8F5E}" destId="{67C90B86-18BF-4376-83FA-BD8DFCA2E894}" srcOrd="0" destOrd="0" presId="urn:microsoft.com/office/officeart/2017/3/layout/HorizontalLabelsTimeline"/>
    <dgm:cxn modelId="{2EDB015F-BA61-4483-9BDC-22861FB7E385}" type="presParOf" srcId="{6BBD8C73-B45C-477B-805F-93FF7D4A8F5E}" destId="{C4B6ECE2-A41B-4C90-BD48-8490E27EC241}" srcOrd="1" destOrd="0" presId="urn:microsoft.com/office/officeart/2017/3/layout/HorizontalLabelsTimeline"/>
    <dgm:cxn modelId="{E2C6CD94-4942-4B37-8590-6734C5193C3E}" type="presParOf" srcId="{8FE1ED96-9090-4BCE-9877-928E818AF1CE}" destId="{40E5B865-15D4-4CFE-B6A1-35B08D0B82B1}" srcOrd="2" destOrd="0" presId="urn:microsoft.com/office/officeart/2017/3/layout/HorizontalLabelsTimeline"/>
    <dgm:cxn modelId="{CA34D9E6-D018-4702-AC24-C2B63ABAF80B}" type="presParOf" srcId="{8FE1ED96-9090-4BCE-9877-928E818AF1CE}" destId="{1A8DB3CD-D7F8-4EED-89D7-78C9697175A9}" srcOrd="3" destOrd="0" presId="urn:microsoft.com/office/officeart/2017/3/layout/HorizontalLabelsTimeline"/>
    <dgm:cxn modelId="{0F215F97-1AEF-46C9-924C-3952E1F21986}" type="presParOf" srcId="{8FE1ED96-9090-4BCE-9877-928E818AF1CE}" destId="{41D56237-7958-474E-86DF-3F4161E5D3D1}" srcOrd="4" destOrd="0" presId="urn:microsoft.com/office/officeart/2017/3/layout/HorizontalLabelsTimeline"/>
    <dgm:cxn modelId="{3297A177-6C9A-4A1D-B95A-2344FC9B2065}" type="presParOf" srcId="{713B479F-C41D-4306-8A7B-8EAAA1C4D789}" destId="{7D76384F-BF84-4AD7-8540-49478414D8FB}" srcOrd="3" destOrd="0" presId="urn:microsoft.com/office/officeart/2017/3/layout/HorizontalLabelsTimeline"/>
    <dgm:cxn modelId="{BE8ED716-0420-4EB2-9F36-D655A831620A}" type="presParOf" srcId="{713B479F-C41D-4306-8A7B-8EAAA1C4D789}" destId="{7844C10C-FFE1-45DE-A9EE-A3702EA7C40F}" srcOrd="4" destOrd="0" presId="urn:microsoft.com/office/officeart/2017/3/layout/HorizontalLabelsTimeline"/>
    <dgm:cxn modelId="{6EB5CBC0-7630-4583-9551-980D1C440FC8}" type="presParOf" srcId="{7844C10C-FFE1-45DE-A9EE-A3702EA7C40F}" destId="{1D90F598-F3C5-4FCB-952E-C5DA52317099}" srcOrd="0" destOrd="0" presId="urn:microsoft.com/office/officeart/2017/3/layout/HorizontalLabelsTimeline"/>
    <dgm:cxn modelId="{C345B50D-3EA0-42BA-AEA6-A9D52F450AAB}" type="presParOf" srcId="{7844C10C-FFE1-45DE-A9EE-A3702EA7C40F}" destId="{EB922ACA-F091-4406-8A99-677851E6C204}" srcOrd="1" destOrd="0" presId="urn:microsoft.com/office/officeart/2017/3/layout/HorizontalLabelsTimeline"/>
    <dgm:cxn modelId="{6536D30E-04DC-4C67-B97F-4107BF87A515}" type="presParOf" srcId="{EB922ACA-F091-4406-8A99-677851E6C204}" destId="{1D4F580B-8819-45A4-888E-08FF0E7964FF}" srcOrd="0" destOrd="0" presId="urn:microsoft.com/office/officeart/2017/3/layout/HorizontalLabelsTimeline"/>
    <dgm:cxn modelId="{429C339A-896D-4A67-94C4-EE6660FAAE4A}" type="presParOf" srcId="{EB922ACA-F091-4406-8A99-677851E6C204}" destId="{0974034D-0962-4A8E-89E3-4E364A16E810}" srcOrd="1" destOrd="0" presId="urn:microsoft.com/office/officeart/2017/3/layout/HorizontalLabelsTimeline"/>
    <dgm:cxn modelId="{E2220A7F-A136-41C3-AF08-9A264E82C0EA}" type="presParOf" srcId="{7844C10C-FFE1-45DE-A9EE-A3702EA7C40F}" destId="{1AC6583A-D899-4818-973C-BEA2DA73C055}" srcOrd="2" destOrd="0" presId="urn:microsoft.com/office/officeart/2017/3/layout/HorizontalLabelsTimeline"/>
    <dgm:cxn modelId="{2779F4D6-D746-4FBE-BAE9-1F064158D2E0}" type="presParOf" srcId="{7844C10C-FFE1-45DE-A9EE-A3702EA7C40F}" destId="{936B3A20-BED6-4EF2-9CD9-DD5C6B531A15}" srcOrd="3" destOrd="0" presId="urn:microsoft.com/office/officeart/2017/3/layout/HorizontalLabelsTimeline"/>
    <dgm:cxn modelId="{6E9C20D6-7ED9-49C8-B1C2-0817514D96E3}" type="presParOf" srcId="{7844C10C-FFE1-45DE-A9EE-A3702EA7C40F}" destId="{81FB5FBA-4347-4483-A224-04B8AE9C472D}" srcOrd="4" destOrd="0" presId="urn:microsoft.com/office/officeart/2017/3/layout/HorizontalLabelsTimeline"/>
    <dgm:cxn modelId="{06371564-BCE9-4478-BC27-2B904040AC12}" type="presParOf" srcId="{713B479F-C41D-4306-8A7B-8EAAA1C4D789}" destId="{E6AFAC78-DF88-4D50-B870-596C1858FEA8}" srcOrd="5" destOrd="0" presId="urn:microsoft.com/office/officeart/2017/3/layout/HorizontalLabelsTimeline"/>
    <dgm:cxn modelId="{4F544779-5784-4689-8D7F-D27624C701EF}" type="presParOf" srcId="{713B479F-C41D-4306-8A7B-8EAAA1C4D789}" destId="{5FAAB164-80C3-43F5-B418-A14CF62F8584}" srcOrd="6" destOrd="0" presId="urn:microsoft.com/office/officeart/2017/3/layout/HorizontalLabelsTimeline"/>
    <dgm:cxn modelId="{4C6EB1D1-7F27-4014-B8D8-2CC4487BD06F}" type="presParOf" srcId="{5FAAB164-80C3-43F5-B418-A14CF62F8584}" destId="{28547D3E-7C20-4FD3-9906-AFBFD5C72EC3}" srcOrd="0" destOrd="0" presId="urn:microsoft.com/office/officeart/2017/3/layout/HorizontalLabelsTimeline"/>
    <dgm:cxn modelId="{A436F3F1-70C2-454A-A0AB-16B4CE7ED8C8}" type="presParOf" srcId="{5FAAB164-80C3-43F5-B418-A14CF62F8584}" destId="{A66CA8A5-92DA-4674-A6D1-EF17D5991446}" srcOrd="1" destOrd="0" presId="urn:microsoft.com/office/officeart/2017/3/layout/HorizontalLabelsTimeline"/>
    <dgm:cxn modelId="{2A7C1586-029A-4607-B9CF-B6ECFA0A8104}" type="presParOf" srcId="{A66CA8A5-92DA-4674-A6D1-EF17D5991446}" destId="{2B80099A-F13F-4D5E-A9B6-2714DE9E9E0A}" srcOrd="0" destOrd="0" presId="urn:microsoft.com/office/officeart/2017/3/layout/HorizontalLabelsTimeline"/>
    <dgm:cxn modelId="{69048954-EE27-4F7F-A72C-E54FAEB80E55}" type="presParOf" srcId="{A66CA8A5-92DA-4674-A6D1-EF17D5991446}" destId="{45C88DDA-CE4A-413D-AF7A-D890365915C0}" srcOrd="1" destOrd="0" presId="urn:microsoft.com/office/officeart/2017/3/layout/HorizontalLabelsTimeline"/>
    <dgm:cxn modelId="{AD7AE608-EDF0-47BC-950E-E10977078242}" type="presParOf" srcId="{5FAAB164-80C3-43F5-B418-A14CF62F8584}" destId="{77E79FF7-A431-4C57-9D3D-D0B8C06F5502}" srcOrd="2" destOrd="0" presId="urn:microsoft.com/office/officeart/2017/3/layout/HorizontalLabelsTimeline"/>
    <dgm:cxn modelId="{345E63BC-289D-4898-BE1B-3FC97438F21F}" type="presParOf" srcId="{5FAAB164-80C3-43F5-B418-A14CF62F8584}" destId="{BB95F0C4-8409-4ACD-B60F-5568843157EC}" srcOrd="3" destOrd="0" presId="urn:microsoft.com/office/officeart/2017/3/layout/HorizontalLabelsTimeline"/>
    <dgm:cxn modelId="{E7C07BA0-10C4-4659-8239-B666FA0DEA1E}" type="presParOf" srcId="{5FAAB164-80C3-43F5-B418-A14CF62F8584}" destId="{79BD623B-53B3-44F4-8DC8-CEB74CD3F329}" srcOrd="4" destOrd="0" presId="urn:microsoft.com/office/officeart/2017/3/layout/HorizontalLabels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C0A360-56D2-48E1-9252-92A08126304D}" type="doc">
      <dgm:prSet loTypeId="urn:microsoft.com/office/officeart/2009/3/layout/HorizontalOrganizationChart" loCatId="hierarchy" qsTypeId="urn:microsoft.com/office/officeart/2005/8/quickstyle/simple1" qsCatId="simple" csTypeId="urn:microsoft.com/office/officeart/2005/8/colors/colorful1" csCatId="colorful" phldr="1"/>
      <dgm:spPr/>
      <dgm:t>
        <a:bodyPr/>
        <a:lstStyle/>
        <a:p>
          <a:endParaRPr lang="en-US"/>
        </a:p>
      </dgm:t>
    </dgm:pt>
    <dgm:pt modelId="{4F7B9508-4F1B-450E-A00C-14CDCAAC4291}">
      <dgm:prSet phldrT="[Text]" phldr="0"/>
      <dgm:spPr/>
      <dgm:t>
        <a:bodyPr/>
        <a:lstStyle/>
        <a:p>
          <a:r>
            <a:rPr lang="en-US" b="1" dirty="0"/>
            <a:t>Total Exposed </a:t>
          </a:r>
        </a:p>
        <a:p>
          <a:r>
            <a:rPr lang="en-US" b="1" dirty="0"/>
            <a:t>636</a:t>
          </a:r>
        </a:p>
      </dgm:t>
    </dgm:pt>
    <dgm:pt modelId="{410C670C-67CF-4F2F-8787-67A836F9A725}" type="parTrans" cxnId="{57FDABFE-AD85-4A42-B246-4152E125283C}">
      <dgm:prSet/>
      <dgm:spPr/>
      <dgm:t>
        <a:bodyPr/>
        <a:lstStyle/>
        <a:p>
          <a:endParaRPr lang="en-US"/>
        </a:p>
      </dgm:t>
    </dgm:pt>
    <dgm:pt modelId="{8438965C-C8F4-4477-A4FE-DBB6550DC5B2}" type="sibTrans" cxnId="{57FDABFE-AD85-4A42-B246-4152E125283C}">
      <dgm:prSet/>
      <dgm:spPr/>
      <dgm:t>
        <a:bodyPr/>
        <a:lstStyle/>
        <a:p>
          <a:endParaRPr lang="en-US"/>
        </a:p>
      </dgm:t>
    </dgm:pt>
    <dgm:pt modelId="{C0ABD9FE-4A09-4801-AA3D-1B76486BDE3B}">
      <dgm:prSet phldrT="[Text]" phldr="0"/>
      <dgm:spPr/>
      <dgm:t>
        <a:bodyPr/>
        <a:lstStyle/>
        <a:p>
          <a:r>
            <a:rPr lang="en-US" b="1" dirty="0"/>
            <a:t>PEP Recommended </a:t>
          </a:r>
        </a:p>
        <a:p>
          <a:r>
            <a:rPr lang="en-US" b="1" dirty="0"/>
            <a:t>289</a:t>
          </a:r>
        </a:p>
      </dgm:t>
    </dgm:pt>
    <dgm:pt modelId="{77F2DE00-575D-4EF3-A0FF-DB1E55EC3BC6}" type="parTrans" cxnId="{766B2D23-FF74-4035-BB32-7A5EE93DB57E}">
      <dgm:prSet/>
      <dgm:spPr/>
      <dgm:t>
        <a:bodyPr/>
        <a:lstStyle/>
        <a:p>
          <a:endParaRPr lang="en-US"/>
        </a:p>
      </dgm:t>
    </dgm:pt>
    <dgm:pt modelId="{137EA18C-FB95-45EE-A673-05AADA5DAE8B}" type="sibTrans" cxnId="{766B2D23-FF74-4035-BB32-7A5EE93DB57E}">
      <dgm:prSet/>
      <dgm:spPr/>
      <dgm:t>
        <a:bodyPr/>
        <a:lstStyle/>
        <a:p>
          <a:endParaRPr lang="en-US"/>
        </a:p>
      </dgm:t>
    </dgm:pt>
    <dgm:pt modelId="{F680DBCE-2DA9-4862-9BAD-EC12D6247ABB}">
      <dgm:prSet phldrT="[Text]" phldr="0"/>
      <dgm:spPr/>
      <dgm:t>
        <a:bodyPr/>
        <a:lstStyle/>
        <a:p>
          <a:r>
            <a:rPr lang="en-US" b="1" dirty="0"/>
            <a:t>IVIG Recommended 261</a:t>
          </a:r>
        </a:p>
      </dgm:t>
    </dgm:pt>
    <dgm:pt modelId="{C4B4E1E5-DD3E-42AB-AFF8-40A1EFB5C8D4}" type="parTrans" cxnId="{54A76139-6478-4213-BC7F-6316B5681BE7}">
      <dgm:prSet/>
      <dgm:spPr/>
      <dgm:t>
        <a:bodyPr/>
        <a:lstStyle/>
        <a:p>
          <a:endParaRPr lang="en-US"/>
        </a:p>
      </dgm:t>
    </dgm:pt>
    <dgm:pt modelId="{E05F1977-8467-4388-9305-00172959023E}" type="sibTrans" cxnId="{54A76139-6478-4213-BC7F-6316B5681BE7}">
      <dgm:prSet/>
      <dgm:spPr/>
      <dgm:t>
        <a:bodyPr/>
        <a:lstStyle/>
        <a:p>
          <a:endParaRPr lang="en-US"/>
        </a:p>
      </dgm:t>
    </dgm:pt>
    <dgm:pt modelId="{9BB20E6A-CFA2-409E-832B-22E43C195E5B}">
      <dgm:prSet phldrT="[Text]" phldr="0"/>
      <dgm:spPr/>
      <dgm:t>
        <a:bodyPr/>
        <a:lstStyle/>
        <a:p>
          <a:r>
            <a:rPr lang="en-US" b="1" dirty="0"/>
            <a:t>MMR Recommended </a:t>
          </a:r>
        </a:p>
        <a:p>
          <a:r>
            <a:rPr lang="en-US" b="1" dirty="0"/>
            <a:t>29</a:t>
          </a:r>
        </a:p>
      </dgm:t>
    </dgm:pt>
    <dgm:pt modelId="{61A76D9B-85AA-43F3-9DB7-62750F0FB479}" type="parTrans" cxnId="{CE96B435-0013-453A-9118-897AF7264006}">
      <dgm:prSet/>
      <dgm:spPr/>
      <dgm:t>
        <a:bodyPr/>
        <a:lstStyle/>
        <a:p>
          <a:endParaRPr lang="en-US"/>
        </a:p>
      </dgm:t>
    </dgm:pt>
    <dgm:pt modelId="{51E715F2-17FC-45C4-9A74-E1D0F51A26C6}" type="sibTrans" cxnId="{CE96B435-0013-453A-9118-897AF7264006}">
      <dgm:prSet/>
      <dgm:spPr/>
      <dgm:t>
        <a:bodyPr/>
        <a:lstStyle/>
        <a:p>
          <a:endParaRPr lang="en-US"/>
        </a:p>
      </dgm:t>
    </dgm:pt>
    <dgm:pt modelId="{10D7D5A6-48E5-4EF9-AE46-E8B3320736CA}">
      <dgm:prSet phldrT="[Text]" phldr="0"/>
      <dgm:spPr>
        <a:solidFill>
          <a:schemeClr val="tx2"/>
        </a:solidFill>
      </dgm:spPr>
      <dgm:t>
        <a:bodyPr/>
        <a:lstStyle/>
        <a:p>
          <a:r>
            <a:rPr lang="en-US" b="1" dirty="0"/>
            <a:t>PEP Not Indicated      332</a:t>
          </a:r>
        </a:p>
      </dgm:t>
    </dgm:pt>
    <dgm:pt modelId="{B8FED663-B409-43F7-AA09-EB49CF140DD9}" type="parTrans" cxnId="{5F6F3ED9-8ABF-422D-9BC1-D671B8EBDCD7}">
      <dgm:prSet/>
      <dgm:spPr/>
      <dgm:t>
        <a:bodyPr/>
        <a:lstStyle/>
        <a:p>
          <a:endParaRPr lang="en-US"/>
        </a:p>
      </dgm:t>
    </dgm:pt>
    <dgm:pt modelId="{FE0E1134-7265-4386-B58C-A444ECE59B1E}" type="sibTrans" cxnId="{5F6F3ED9-8ABF-422D-9BC1-D671B8EBDCD7}">
      <dgm:prSet/>
      <dgm:spPr/>
      <dgm:t>
        <a:bodyPr/>
        <a:lstStyle/>
        <a:p>
          <a:endParaRPr lang="en-US"/>
        </a:p>
      </dgm:t>
    </dgm:pt>
    <dgm:pt modelId="{F7EEC465-D0EA-44F3-97FD-A8C6EDC5061B}">
      <dgm:prSet phldrT="[Text]" phldr="0"/>
      <dgm:spPr/>
      <dgm:t>
        <a:bodyPr/>
        <a:lstStyle/>
        <a:p>
          <a:r>
            <a:rPr lang="en-US" b="1" dirty="0"/>
            <a:t>IVIG Received </a:t>
          </a:r>
        </a:p>
        <a:p>
          <a:r>
            <a:rPr lang="en-US" b="1" dirty="0"/>
            <a:t>135</a:t>
          </a:r>
        </a:p>
      </dgm:t>
    </dgm:pt>
    <dgm:pt modelId="{210D80F7-790D-4242-8F58-4A2CA1F03B68}" type="parTrans" cxnId="{372F716F-7D87-484B-B1E0-E8AB3924C975}">
      <dgm:prSet/>
      <dgm:spPr/>
      <dgm:t>
        <a:bodyPr/>
        <a:lstStyle/>
        <a:p>
          <a:endParaRPr lang="en-US"/>
        </a:p>
      </dgm:t>
    </dgm:pt>
    <dgm:pt modelId="{65073AF1-A37C-4975-815F-8170884DB16C}" type="sibTrans" cxnId="{372F716F-7D87-484B-B1E0-E8AB3924C975}">
      <dgm:prSet/>
      <dgm:spPr/>
      <dgm:t>
        <a:bodyPr/>
        <a:lstStyle/>
        <a:p>
          <a:endParaRPr lang="en-US"/>
        </a:p>
      </dgm:t>
    </dgm:pt>
    <dgm:pt modelId="{9C7D8D08-E457-4488-9975-FC79874560A3}">
      <dgm:prSet phldrT="[Text]" phldr="0"/>
      <dgm:spPr>
        <a:solidFill>
          <a:schemeClr val="accent5">
            <a:lumMod val="60000"/>
            <a:lumOff val="40000"/>
          </a:schemeClr>
        </a:solidFill>
      </dgm:spPr>
      <dgm:t>
        <a:bodyPr/>
        <a:lstStyle/>
        <a:p>
          <a:r>
            <a:rPr lang="en-US" b="1" dirty="0"/>
            <a:t>IVIG Declined </a:t>
          </a:r>
        </a:p>
        <a:p>
          <a:r>
            <a:rPr lang="en-US" b="1" dirty="0"/>
            <a:t>11</a:t>
          </a:r>
        </a:p>
      </dgm:t>
    </dgm:pt>
    <dgm:pt modelId="{DEF8FDF6-CDA8-4399-A697-8F8BA6D70F2A}" type="parTrans" cxnId="{AD574FE5-C142-435D-9056-31D886799DCF}">
      <dgm:prSet/>
      <dgm:spPr/>
      <dgm:t>
        <a:bodyPr/>
        <a:lstStyle/>
        <a:p>
          <a:endParaRPr lang="en-US"/>
        </a:p>
      </dgm:t>
    </dgm:pt>
    <dgm:pt modelId="{1A289A3E-5C97-4D57-9CCC-013F9C4C7CB6}" type="sibTrans" cxnId="{AD574FE5-C142-435D-9056-31D886799DCF}">
      <dgm:prSet/>
      <dgm:spPr/>
      <dgm:t>
        <a:bodyPr/>
        <a:lstStyle/>
        <a:p>
          <a:endParaRPr lang="en-US"/>
        </a:p>
      </dgm:t>
    </dgm:pt>
    <dgm:pt modelId="{BAD2C927-FB8E-458B-8CAE-B227ED32F7F6}">
      <dgm:prSet phldrT="[Text]" phldr="0"/>
      <dgm:spPr>
        <a:solidFill>
          <a:schemeClr val="accent6">
            <a:lumMod val="60000"/>
            <a:lumOff val="40000"/>
          </a:schemeClr>
        </a:solidFill>
      </dgm:spPr>
      <dgm:t>
        <a:bodyPr/>
        <a:lstStyle/>
        <a:p>
          <a:r>
            <a:rPr lang="en-US" b="1" dirty="0"/>
            <a:t>Unknown </a:t>
          </a:r>
        </a:p>
        <a:p>
          <a:r>
            <a:rPr lang="en-US" b="1" dirty="0"/>
            <a:t>108</a:t>
          </a:r>
        </a:p>
      </dgm:t>
    </dgm:pt>
    <dgm:pt modelId="{206E38A3-9BC8-446D-ABE9-20EEDED2A052}" type="parTrans" cxnId="{22B6CE6B-5A9E-4D66-AC91-4ECBF4772311}">
      <dgm:prSet/>
      <dgm:spPr/>
      <dgm:t>
        <a:bodyPr/>
        <a:lstStyle/>
        <a:p>
          <a:endParaRPr lang="en-US"/>
        </a:p>
      </dgm:t>
    </dgm:pt>
    <dgm:pt modelId="{3935DE5E-4443-477D-9D95-0560FDC993EF}" type="sibTrans" cxnId="{22B6CE6B-5A9E-4D66-AC91-4ECBF4772311}">
      <dgm:prSet/>
      <dgm:spPr/>
      <dgm:t>
        <a:bodyPr/>
        <a:lstStyle/>
        <a:p>
          <a:endParaRPr lang="en-US"/>
        </a:p>
      </dgm:t>
    </dgm:pt>
    <dgm:pt modelId="{0132E05B-DF3D-4961-83FD-2A4839987B2C}">
      <dgm:prSet phldrT="[Text]" phldr="0"/>
      <dgm:spPr/>
      <dgm:t>
        <a:bodyPr/>
        <a:lstStyle/>
        <a:p>
          <a:r>
            <a:rPr lang="en-US" b="1" dirty="0"/>
            <a:t>MMR Received </a:t>
          </a:r>
        </a:p>
        <a:p>
          <a:r>
            <a:rPr lang="en-US" b="1" dirty="0"/>
            <a:t>10</a:t>
          </a:r>
        </a:p>
      </dgm:t>
    </dgm:pt>
    <dgm:pt modelId="{9D7926F0-726D-4BFA-9FD6-5904384AD2E4}" type="parTrans" cxnId="{0A3AB301-D950-4945-BCB5-EAF5DB248ACE}">
      <dgm:prSet/>
      <dgm:spPr/>
      <dgm:t>
        <a:bodyPr/>
        <a:lstStyle/>
        <a:p>
          <a:endParaRPr lang="en-US"/>
        </a:p>
      </dgm:t>
    </dgm:pt>
    <dgm:pt modelId="{30863158-5C6B-4A7D-BAE7-9C7961388939}" type="sibTrans" cxnId="{0A3AB301-D950-4945-BCB5-EAF5DB248ACE}">
      <dgm:prSet/>
      <dgm:spPr/>
      <dgm:t>
        <a:bodyPr/>
        <a:lstStyle/>
        <a:p>
          <a:endParaRPr lang="en-US"/>
        </a:p>
      </dgm:t>
    </dgm:pt>
    <dgm:pt modelId="{9420F1A2-0558-4FA8-A07B-985DD061C051}">
      <dgm:prSet phldrT="[Text]" phldr="0"/>
      <dgm:spPr>
        <a:solidFill>
          <a:schemeClr val="accent5">
            <a:lumMod val="60000"/>
            <a:lumOff val="40000"/>
          </a:schemeClr>
        </a:solidFill>
      </dgm:spPr>
      <dgm:t>
        <a:bodyPr/>
        <a:lstStyle/>
        <a:p>
          <a:r>
            <a:rPr lang="en-US" b="1" dirty="0"/>
            <a:t>MMR Declined </a:t>
          </a:r>
        </a:p>
        <a:p>
          <a:r>
            <a:rPr lang="en-US" b="1" dirty="0"/>
            <a:t>1</a:t>
          </a:r>
        </a:p>
      </dgm:t>
    </dgm:pt>
    <dgm:pt modelId="{148A63DC-082E-4D45-89CD-4F56A1FE480E}" type="parTrans" cxnId="{2D3A132E-83E7-4CB3-AE49-A392AF459F72}">
      <dgm:prSet/>
      <dgm:spPr/>
      <dgm:t>
        <a:bodyPr/>
        <a:lstStyle/>
        <a:p>
          <a:endParaRPr lang="en-US"/>
        </a:p>
      </dgm:t>
    </dgm:pt>
    <dgm:pt modelId="{3F422566-330A-43F8-A286-4D3A11C52FC7}" type="sibTrans" cxnId="{2D3A132E-83E7-4CB3-AE49-A392AF459F72}">
      <dgm:prSet/>
      <dgm:spPr/>
      <dgm:t>
        <a:bodyPr/>
        <a:lstStyle/>
        <a:p>
          <a:endParaRPr lang="en-US"/>
        </a:p>
      </dgm:t>
    </dgm:pt>
    <dgm:pt modelId="{207C8B34-F6CB-4C81-B8AE-CA587BF3BDA9}">
      <dgm:prSet phldrT="[Text]" phldr="0"/>
      <dgm:spPr>
        <a:solidFill>
          <a:schemeClr val="accent6">
            <a:lumMod val="60000"/>
            <a:lumOff val="40000"/>
          </a:schemeClr>
        </a:solidFill>
      </dgm:spPr>
      <dgm:t>
        <a:bodyPr/>
        <a:lstStyle/>
        <a:p>
          <a:r>
            <a:rPr lang="en-US" b="1" dirty="0"/>
            <a:t>Unknown </a:t>
          </a:r>
        </a:p>
        <a:p>
          <a:r>
            <a:rPr lang="en-US" b="1" dirty="0"/>
            <a:t>18</a:t>
          </a:r>
        </a:p>
      </dgm:t>
    </dgm:pt>
    <dgm:pt modelId="{E1D4B5F7-D933-496F-A2B8-D537DB1ECA1C}" type="parTrans" cxnId="{12B51AA0-7006-43EA-8DA3-C1410D34BF23}">
      <dgm:prSet/>
      <dgm:spPr/>
      <dgm:t>
        <a:bodyPr/>
        <a:lstStyle/>
        <a:p>
          <a:endParaRPr lang="en-US"/>
        </a:p>
      </dgm:t>
    </dgm:pt>
    <dgm:pt modelId="{20BE6C35-866B-459E-9124-A6E67F8C0CBE}" type="sibTrans" cxnId="{12B51AA0-7006-43EA-8DA3-C1410D34BF23}">
      <dgm:prSet/>
      <dgm:spPr/>
      <dgm:t>
        <a:bodyPr/>
        <a:lstStyle/>
        <a:p>
          <a:endParaRPr lang="en-US"/>
        </a:p>
      </dgm:t>
    </dgm:pt>
    <dgm:pt modelId="{28F3335C-6FDC-49A6-B8D2-887F38BD29E4}" type="pres">
      <dgm:prSet presAssocID="{26C0A360-56D2-48E1-9252-92A08126304D}" presName="hierChild1" presStyleCnt="0">
        <dgm:presLayoutVars>
          <dgm:orgChart val="1"/>
          <dgm:chPref val="1"/>
          <dgm:dir/>
          <dgm:animOne val="branch"/>
          <dgm:animLvl val="lvl"/>
          <dgm:resizeHandles/>
        </dgm:presLayoutVars>
      </dgm:prSet>
      <dgm:spPr/>
    </dgm:pt>
    <dgm:pt modelId="{9766E016-5FD2-442C-8FB2-13A328784118}" type="pres">
      <dgm:prSet presAssocID="{4F7B9508-4F1B-450E-A00C-14CDCAAC4291}" presName="hierRoot1" presStyleCnt="0">
        <dgm:presLayoutVars>
          <dgm:hierBranch val="init"/>
        </dgm:presLayoutVars>
      </dgm:prSet>
      <dgm:spPr/>
    </dgm:pt>
    <dgm:pt modelId="{0200B439-5701-4CC7-9986-66694C5B94E3}" type="pres">
      <dgm:prSet presAssocID="{4F7B9508-4F1B-450E-A00C-14CDCAAC4291}" presName="rootComposite1" presStyleCnt="0"/>
      <dgm:spPr/>
    </dgm:pt>
    <dgm:pt modelId="{28B29861-11BE-4A89-B0DD-D7D0380CF4D7}" type="pres">
      <dgm:prSet presAssocID="{4F7B9508-4F1B-450E-A00C-14CDCAAC4291}" presName="rootText1" presStyleLbl="node0" presStyleIdx="0" presStyleCnt="1">
        <dgm:presLayoutVars>
          <dgm:chPref val="3"/>
        </dgm:presLayoutVars>
      </dgm:prSet>
      <dgm:spPr/>
    </dgm:pt>
    <dgm:pt modelId="{11B9E651-87F0-4A29-AC8C-D26E5EC43081}" type="pres">
      <dgm:prSet presAssocID="{4F7B9508-4F1B-450E-A00C-14CDCAAC4291}" presName="rootConnector1" presStyleLbl="node1" presStyleIdx="0" presStyleCnt="0"/>
      <dgm:spPr/>
    </dgm:pt>
    <dgm:pt modelId="{E97C2893-AD9A-4A29-A073-A1BF5B391362}" type="pres">
      <dgm:prSet presAssocID="{4F7B9508-4F1B-450E-A00C-14CDCAAC4291}" presName="hierChild2" presStyleCnt="0"/>
      <dgm:spPr/>
    </dgm:pt>
    <dgm:pt modelId="{A13C6BF6-7474-4BDB-A791-81A5A6A7ED2F}" type="pres">
      <dgm:prSet presAssocID="{77F2DE00-575D-4EF3-A0FF-DB1E55EC3BC6}" presName="Name64" presStyleLbl="parChTrans1D2" presStyleIdx="0" presStyleCnt="2"/>
      <dgm:spPr/>
    </dgm:pt>
    <dgm:pt modelId="{EA472A03-8C3A-47D4-8A70-27484E611861}" type="pres">
      <dgm:prSet presAssocID="{C0ABD9FE-4A09-4801-AA3D-1B76486BDE3B}" presName="hierRoot2" presStyleCnt="0">
        <dgm:presLayoutVars>
          <dgm:hierBranch val="init"/>
        </dgm:presLayoutVars>
      </dgm:prSet>
      <dgm:spPr/>
    </dgm:pt>
    <dgm:pt modelId="{B3409BE7-CAD5-47E6-8642-2263A302AA0C}" type="pres">
      <dgm:prSet presAssocID="{C0ABD9FE-4A09-4801-AA3D-1B76486BDE3B}" presName="rootComposite" presStyleCnt="0"/>
      <dgm:spPr/>
    </dgm:pt>
    <dgm:pt modelId="{1E69FAEB-A32E-46ED-B3DB-0FAD23AA9185}" type="pres">
      <dgm:prSet presAssocID="{C0ABD9FE-4A09-4801-AA3D-1B76486BDE3B}" presName="rootText" presStyleLbl="node2" presStyleIdx="0" presStyleCnt="2">
        <dgm:presLayoutVars>
          <dgm:chPref val="3"/>
        </dgm:presLayoutVars>
      </dgm:prSet>
      <dgm:spPr/>
    </dgm:pt>
    <dgm:pt modelId="{CEF0B4B9-C37D-4E3D-9E06-1847A753A5E4}" type="pres">
      <dgm:prSet presAssocID="{C0ABD9FE-4A09-4801-AA3D-1B76486BDE3B}" presName="rootConnector" presStyleLbl="node2" presStyleIdx="0" presStyleCnt="2"/>
      <dgm:spPr/>
    </dgm:pt>
    <dgm:pt modelId="{6131B479-4ADB-40D3-9DB8-EC56F0CEFE38}" type="pres">
      <dgm:prSet presAssocID="{C0ABD9FE-4A09-4801-AA3D-1B76486BDE3B}" presName="hierChild4" presStyleCnt="0"/>
      <dgm:spPr/>
    </dgm:pt>
    <dgm:pt modelId="{AA2DBCA3-0A69-4048-97FA-4C52C2B41683}" type="pres">
      <dgm:prSet presAssocID="{C4B4E1E5-DD3E-42AB-AFF8-40A1EFB5C8D4}" presName="Name64" presStyleLbl="parChTrans1D3" presStyleIdx="0" presStyleCnt="2"/>
      <dgm:spPr/>
    </dgm:pt>
    <dgm:pt modelId="{DBD04557-03C0-4317-BED3-AE327E625CFE}" type="pres">
      <dgm:prSet presAssocID="{F680DBCE-2DA9-4862-9BAD-EC12D6247ABB}" presName="hierRoot2" presStyleCnt="0">
        <dgm:presLayoutVars>
          <dgm:hierBranch val="init"/>
        </dgm:presLayoutVars>
      </dgm:prSet>
      <dgm:spPr/>
    </dgm:pt>
    <dgm:pt modelId="{1ECB83DE-A5FE-4299-8F29-926CB5D9F4CF}" type="pres">
      <dgm:prSet presAssocID="{F680DBCE-2DA9-4862-9BAD-EC12D6247ABB}" presName="rootComposite" presStyleCnt="0"/>
      <dgm:spPr/>
    </dgm:pt>
    <dgm:pt modelId="{A10EAC1A-B24D-41B4-860A-75BE47245EF6}" type="pres">
      <dgm:prSet presAssocID="{F680DBCE-2DA9-4862-9BAD-EC12D6247ABB}" presName="rootText" presStyleLbl="node3" presStyleIdx="0" presStyleCnt="2">
        <dgm:presLayoutVars>
          <dgm:chPref val="3"/>
        </dgm:presLayoutVars>
      </dgm:prSet>
      <dgm:spPr/>
    </dgm:pt>
    <dgm:pt modelId="{BA42E13D-279E-4DB1-917E-E3FDDE484CAB}" type="pres">
      <dgm:prSet presAssocID="{F680DBCE-2DA9-4862-9BAD-EC12D6247ABB}" presName="rootConnector" presStyleLbl="node3" presStyleIdx="0" presStyleCnt="2"/>
      <dgm:spPr/>
    </dgm:pt>
    <dgm:pt modelId="{797979A0-863A-4AA7-9C09-C252DA61BB1A}" type="pres">
      <dgm:prSet presAssocID="{F680DBCE-2DA9-4862-9BAD-EC12D6247ABB}" presName="hierChild4" presStyleCnt="0"/>
      <dgm:spPr/>
    </dgm:pt>
    <dgm:pt modelId="{05F506ED-1498-44C2-A560-094CF2394320}" type="pres">
      <dgm:prSet presAssocID="{210D80F7-790D-4242-8F58-4A2CA1F03B68}" presName="Name64" presStyleLbl="parChTrans1D4" presStyleIdx="0" presStyleCnt="6"/>
      <dgm:spPr/>
    </dgm:pt>
    <dgm:pt modelId="{3D1A21EA-75EE-4DE4-887D-33FBCA2E9299}" type="pres">
      <dgm:prSet presAssocID="{F7EEC465-D0EA-44F3-97FD-A8C6EDC5061B}" presName="hierRoot2" presStyleCnt="0">
        <dgm:presLayoutVars>
          <dgm:hierBranch val="init"/>
        </dgm:presLayoutVars>
      </dgm:prSet>
      <dgm:spPr/>
    </dgm:pt>
    <dgm:pt modelId="{91CC1091-EAEE-4BB8-BFF5-7A59F17BEA91}" type="pres">
      <dgm:prSet presAssocID="{F7EEC465-D0EA-44F3-97FD-A8C6EDC5061B}" presName="rootComposite" presStyleCnt="0"/>
      <dgm:spPr/>
    </dgm:pt>
    <dgm:pt modelId="{EE15E769-ED4E-443B-ACDD-8450EF4FAB95}" type="pres">
      <dgm:prSet presAssocID="{F7EEC465-D0EA-44F3-97FD-A8C6EDC5061B}" presName="rootText" presStyleLbl="node4" presStyleIdx="0" presStyleCnt="6">
        <dgm:presLayoutVars>
          <dgm:chPref val="3"/>
        </dgm:presLayoutVars>
      </dgm:prSet>
      <dgm:spPr/>
    </dgm:pt>
    <dgm:pt modelId="{4905B42D-8A24-473E-AC26-D78855CB5C76}" type="pres">
      <dgm:prSet presAssocID="{F7EEC465-D0EA-44F3-97FD-A8C6EDC5061B}" presName="rootConnector" presStyleLbl="node4" presStyleIdx="0" presStyleCnt="6"/>
      <dgm:spPr/>
    </dgm:pt>
    <dgm:pt modelId="{AC17CAF0-7341-4632-BEDC-AFDF0D3A88C2}" type="pres">
      <dgm:prSet presAssocID="{F7EEC465-D0EA-44F3-97FD-A8C6EDC5061B}" presName="hierChild4" presStyleCnt="0"/>
      <dgm:spPr/>
    </dgm:pt>
    <dgm:pt modelId="{4995D37E-3019-47E2-9357-1DAB0423296B}" type="pres">
      <dgm:prSet presAssocID="{F7EEC465-D0EA-44F3-97FD-A8C6EDC5061B}" presName="hierChild5" presStyleCnt="0"/>
      <dgm:spPr/>
    </dgm:pt>
    <dgm:pt modelId="{D77F5E52-BDF5-4521-BF32-AB01EAB47EF2}" type="pres">
      <dgm:prSet presAssocID="{DEF8FDF6-CDA8-4399-A697-8F8BA6D70F2A}" presName="Name64" presStyleLbl="parChTrans1D4" presStyleIdx="1" presStyleCnt="6"/>
      <dgm:spPr/>
    </dgm:pt>
    <dgm:pt modelId="{12A9B88E-D365-4ED5-AD63-826C9C65FBB5}" type="pres">
      <dgm:prSet presAssocID="{9C7D8D08-E457-4488-9975-FC79874560A3}" presName="hierRoot2" presStyleCnt="0">
        <dgm:presLayoutVars>
          <dgm:hierBranch val="init"/>
        </dgm:presLayoutVars>
      </dgm:prSet>
      <dgm:spPr/>
    </dgm:pt>
    <dgm:pt modelId="{BFFE6241-8092-4032-BEBE-27595AA95A56}" type="pres">
      <dgm:prSet presAssocID="{9C7D8D08-E457-4488-9975-FC79874560A3}" presName="rootComposite" presStyleCnt="0"/>
      <dgm:spPr/>
    </dgm:pt>
    <dgm:pt modelId="{F8C3CCF5-EC28-4A0B-905C-92D4799A7B39}" type="pres">
      <dgm:prSet presAssocID="{9C7D8D08-E457-4488-9975-FC79874560A3}" presName="rootText" presStyleLbl="node4" presStyleIdx="1" presStyleCnt="6">
        <dgm:presLayoutVars>
          <dgm:chPref val="3"/>
        </dgm:presLayoutVars>
      </dgm:prSet>
      <dgm:spPr/>
    </dgm:pt>
    <dgm:pt modelId="{036BE7E8-AA1D-4327-B47E-E5DEA8A2A702}" type="pres">
      <dgm:prSet presAssocID="{9C7D8D08-E457-4488-9975-FC79874560A3}" presName="rootConnector" presStyleLbl="node4" presStyleIdx="1" presStyleCnt="6"/>
      <dgm:spPr/>
    </dgm:pt>
    <dgm:pt modelId="{CF043B2B-6486-497F-B83F-28B48A9E9064}" type="pres">
      <dgm:prSet presAssocID="{9C7D8D08-E457-4488-9975-FC79874560A3}" presName="hierChild4" presStyleCnt="0"/>
      <dgm:spPr/>
    </dgm:pt>
    <dgm:pt modelId="{651A70EA-A8B5-48A8-A1BE-64A99A24105C}" type="pres">
      <dgm:prSet presAssocID="{9C7D8D08-E457-4488-9975-FC79874560A3}" presName="hierChild5" presStyleCnt="0"/>
      <dgm:spPr/>
    </dgm:pt>
    <dgm:pt modelId="{8CDF1A91-6788-4E26-8336-21559EE4EC6E}" type="pres">
      <dgm:prSet presAssocID="{206E38A3-9BC8-446D-ABE9-20EEDED2A052}" presName="Name64" presStyleLbl="parChTrans1D4" presStyleIdx="2" presStyleCnt="6"/>
      <dgm:spPr/>
    </dgm:pt>
    <dgm:pt modelId="{DEFE5CA5-7894-4DDB-BC36-6AE1058C3DE4}" type="pres">
      <dgm:prSet presAssocID="{BAD2C927-FB8E-458B-8CAE-B227ED32F7F6}" presName="hierRoot2" presStyleCnt="0">
        <dgm:presLayoutVars>
          <dgm:hierBranch val="init"/>
        </dgm:presLayoutVars>
      </dgm:prSet>
      <dgm:spPr/>
    </dgm:pt>
    <dgm:pt modelId="{36432E0A-A0C7-4B2D-9F2B-FC3023F3DBD8}" type="pres">
      <dgm:prSet presAssocID="{BAD2C927-FB8E-458B-8CAE-B227ED32F7F6}" presName="rootComposite" presStyleCnt="0"/>
      <dgm:spPr/>
    </dgm:pt>
    <dgm:pt modelId="{0578C109-67E1-4F64-B197-5C198F2968D4}" type="pres">
      <dgm:prSet presAssocID="{BAD2C927-FB8E-458B-8CAE-B227ED32F7F6}" presName="rootText" presStyleLbl="node4" presStyleIdx="2" presStyleCnt="6">
        <dgm:presLayoutVars>
          <dgm:chPref val="3"/>
        </dgm:presLayoutVars>
      </dgm:prSet>
      <dgm:spPr/>
    </dgm:pt>
    <dgm:pt modelId="{F93A49E2-1E7E-48D0-9F1C-471825A6DFC5}" type="pres">
      <dgm:prSet presAssocID="{BAD2C927-FB8E-458B-8CAE-B227ED32F7F6}" presName="rootConnector" presStyleLbl="node4" presStyleIdx="2" presStyleCnt="6"/>
      <dgm:spPr/>
    </dgm:pt>
    <dgm:pt modelId="{A4D28D77-94FD-417C-8AFF-512DC4EF3C9C}" type="pres">
      <dgm:prSet presAssocID="{BAD2C927-FB8E-458B-8CAE-B227ED32F7F6}" presName="hierChild4" presStyleCnt="0"/>
      <dgm:spPr/>
    </dgm:pt>
    <dgm:pt modelId="{712F0700-AF4E-425C-8E62-282DA23B5B24}" type="pres">
      <dgm:prSet presAssocID="{BAD2C927-FB8E-458B-8CAE-B227ED32F7F6}" presName="hierChild5" presStyleCnt="0"/>
      <dgm:spPr/>
    </dgm:pt>
    <dgm:pt modelId="{B1310E1C-0279-4F43-B676-79975E5B19D3}" type="pres">
      <dgm:prSet presAssocID="{F680DBCE-2DA9-4862-9BAD-EC12D6247ABB}" presName="hierChild5" presStyleCnt="0"/>
      <dgm:spPr/>
    </dgm:pt>
    <dgm:pt modelId="{08B14E2F-78E0-451A-A155-51400FDFC9C5}" type="pres">
      <dgm:prSet presAssocID="{61A76D9B-85AA-43F3-9DB7-62750F0FB479}" presName="Name64" presStyleLbl="parChTrans1D3" presStyleIdx="1" presStyleCnt="2"/>
      <dgm:spPr/>
    </dgm:pt>
    <dgm:pt modelId="{CD8AAFFE-D0E9-41CC-986B-B6E1F19B7293}" type="pres">
      <dgm:prSet presAssocID="{9BB20E6A-CFA2-409E-832B-22E43C195E5B}" presName="hierRoot2" presStyleCnt="0">
        <dgm:presLayoutVars>
          <dgm:hierBranch val="init"/>
        </dgm:presLayoutVars>
      </dgm:prSet>
      <dgm:spPr/>
    </dgm:pt>
    <dgm:pt modelId="{720BD7A3-EE3A-45E4-879C-8A9FE7299E18}" type="pres">
      <dgm:prSet presAssocID="{9BB20E6A-CFA2-409E-832B-22E43C195E5B}" presName="rootComposite" presStyleCnt="0"/>
      <dgm:spPr/>
    </dgm:pt>
    <dgm:pt modelId="{5B9722E8-655C-4CCA-B68E-308D55106AD3}" type="pres">
      <dgm:prSet presAssocID="{9BB20E6A-CFA2-409E-832B-22E43C195E5B}" presName="rootText" presStyleLbl="node3" presStyleIdx="1" presStyleCnt="2" custScaleX="102480">
        <dgm:presLayoutVars>
          <dgm:chPref val="3"/>
        </dgm:presLayoutVars>
      </dgm:prSet>
      <dgm:spPr/>
    </dgm:pt>
    <dgm:pt modelId="{BC52B2D1-8E6B-4E39-8BB7-FAA3A0506C4B}" type="pres">
      <dgm:prSet presAssocID="{9BB20E6A-CFA2-409E-832B-22E43C195E5B}" presName="rootConnector" presStyleLbl="node3" presStyleIdx="1" presStyleCnt="2"/>
      <dgm:spPr/>
    </dgm:pt>
    <dgm:pt modelId="{3ABA4052-4E10-4E48-93C6-299034C71865}" type="pres">
      <dgm:prSet presAssocID="{9BB20E6A-CFA2-409E-832B-22E43C195E5B}" presName="hierChild4" presStyleCnt="0"/>
      <dgm:spPr/>
    </dgm:pt>
    <dgm:pt modelId="{5A6F2967-532E-4FED-B4EA-9AFE9E9CB8E6}" type="pres">
      <dgm:prSet presAssocID="{9D7926F0-726D-4BFA-9FD6-5904384AD2E4}" presName="Name64" presStyleLbl="parChTrans1D4" presStyleIdx="3" presStyleCnt="6"/>
      <dgm:spPr/>
    </dgm:pt>
    <dgm:pt modelId="{8A8AB4F0-A8EC-40E5-A956-30CB9E06BA08}" type="pres">
      <dgm:prSet presAssocID="{0132E05B-DF3D-4961-83FD-2A4839987B2C}" presName="hierRoot2" presStyleCnt="0">
        <dgm:presLayoutVars>
          <dgm:hierBranch val="init"/>
        </dgm:presLayoutVars>
      </dgm:prSet>
      <dgm:spPr/>
    </dgm:pt>
    <dgm:pt modelId="{37CCE4FF-0096-44F2-A852-D6C4594664FF}" type="pres">
      <dgm:prSet presAssocID="{0132E05B-DF3D-4961-83FD-2A4839987B2C}" presName="rootComposite" presStyleCnt="0"/>
      <dgm:spPr/>
    </dgm:pt>
    <dgm:pt modelId="{EB02394B-9E3C-4575-8E15-C337580D37C0}" type="pres">
      <dgm:prSet presAssocID="{0132E05B-DF3D-4961-83FD-2A4839987B2C}" presName="rootText" presStyleLbl="node4" presStyleIdx="3" presStyleCnt="6">
        <dgm:presLayoutVars>
          <dgm:chPref val="3"/>
        </dgm:presLayoutVars>
      </dgm:prSet>
      <dgm:spPr/>
    </dgm:pt>
    <dgm:pt modelId="{B387C645-8C00-420B-8E08-D8F5B96CA662}" type="pres">
      <dgm:prSet presAssocID="{0132E05B-DF3D-4961-83FD-2A4839987B2C}" presName="rootConnector" presStyleLbl="node4" presStyleIdx="3" presStyleCnt="6"/>
      <dgm:spPr/>
    </dgm:pt>
    <dgm:pt modelId="{7BE75C30-B09D-4DAA-985C-0658F39DF722}" type="pres">
      <dgm:prSet presAssocID="{0132E05B-DF3D-4961-83FD-2A4839987B2C}" presName="hierChild4" presStyleCnt="0"/>
      <dgm:spPr/>
    </dgm:pt>
    <dgm:pt modelId="{30729824-C037-4E1B-936A-70A990C0A122}" type="pres">
      <dgm:prSet presAssocID="{0132E05B-DF3D-4961-83FD-2A4839987B2C}" presName="hierChild5" presStyleCnt="0"/>
      <dgm:spPr/>
    </dgm:pt>
    <dgm:pt modelId="{99366DDB-0921-4F89-A59E-0601CADA17C3}" type="pres">
      <dgm:prSet presAssocID="{148A63DC-082E-4D45-89CD-4F56A1FE480E}" presName="Name64" presStyleLbl="parChTrans1D4" presStyleIdx="4" presStyleCnt="6"/>
      <dgm:spPr/>
    </dgm:pt>
    <dgm:pt modelId="{AD26EFBB-5939-43A8-98C0-67069D1FA2F7}" type="pres">
      <dgm:prSet presAssocID="{9420F1A2-0558-4FA8-A07B-985DD061C051}" presName="hierRoot2" presStyleCnt="0">
        <dgm:presLayoutVars>
          <dgm:hierBranch val="init"/>
        </dgm:presLayoutVars>
      </dgm:prSet>
      <dgm:spPr/>
    </dgm:pt>
    <dgm:pt modelId="{0D072E9A-1599-4673-AD36-F818D8A6AD3F}" type="pres">
      <dgm:prSet presAssocID="{9420F1A2-0558-4FA8-A07B-985DD061C051}" presName="rootComposite" presStyleCnt="0"/>
      <dgm:spPr/>
    </dgm:pt>
    <dgm:pt modelId="{37D8FA25-DEE1-4A7B-A086-10F4F211FFF7}" type="pres">
      <dgm:prSet presAssocID="{9420F1A2-0558-4FA8-A07B-985DD061C051}" presName="rootText" presStyleLbl="node4" presStyleIdx="4" presStyleCnt="6">
        <dgm:presLayoutVars>
          <dgm:chPref val="3"/>
        </dgm:presLayoutVars>
      </dgm:prSet>
      <dgm:spPr/>
    </dgm:pt>
    <dgm:pt modelId="{807039E5-75F8-4E50-8829-5EF49BC3A8D3}" type="pres">
      <dgm:prSet presAssocID="{9420F1A2-0558-4FA8-A07B-985DD061C051}" presName="rootConnector" presStyleLbl="node4" presStyleIdx="4" presStyleCnt="6"/>
      <dgm:spPr/>
    </dgm:pt>
    <dgm:pt modelId="{595671E6-2964-4E7C-8DA8-A55AD3EA1462}" type="pres">
      <dgm:prSet presAssocID="{9420F1A2-0558-4FA8-A07B-985DD061C051}" presName="hierChild4" presStyleCnt="0"/>
      <dgm:spPr/>
    </dgm:pt>
    <dgm:pt modelId="{DB05D6E3-2EA5-4092-BEC4-8F3D3E4759E6}" type="pres">
      <dgm:prSet presAssocID="{9420F1A2-0558-4FA8-A07B-985DD061C051}" presName="hierChild5" presStyleCnt="0"/>
      <dgm:spPr/>
    </dgm:pt>
    <dgm:pt modelId="{B6ED5D6D-70FA-41B8-8593-FEF83B0E9297}" type="pres">
      <dgm:prSet presAssocID="{E1D4B5F7-D933-496F-A2B8-D537DB1ECA1C}" presName="Name64" presStyleLbl="parChTrans1D4" presStyleIdx="5" presStyleCnt="6"/>
      <dgm:spPr/>
    </dgm:pt>
    <dgm:pt modelId="{AF65174E-196E-42E8-8B89-2C227318DD74}" type="pres">
      <dgm:prSet presAssocID="{207C8B34-F6CB-4C81-B8AE-CA587BF3BDA9}" presName="hierRoot2" presStyleCnt="0">
        <dgm:presLayoutVars>
          <dgm:hierBranch val="init"/>
        </dgm:presLayoutVars>
      </dgm:prSet>
      <dgm:spPr/>
    </dgm:pt>
    <dgm:pt modelId="{01A98E6E-1E11-42FB-B1C9-2B30D51B0439}" type="pres">
      <dgm:prSet presAssocID="{207C8B34-F6CB-4C81-B8AE-CA587BF3BDA9}" presName="rootComposite" presStyleCnt="0"/>
      <dgm:spPr/>
    </dgm:pt>
    <dgm:pt modelId="{BD7C527C-4B82-437A-A5D2-04DF9FE0524A}" type="pres">
      <dgm:prSet presAssocID="{207C8B34-F6CB-4C81-B8AE-CA587BF3BDA9}" presName="rootText" presStyleLbl="node4" presStyleIdx="5" presStyleCnt="6">
        <dgm:presLayoutVars>
          <dgm:chPref val="3"/>
        </dgm:presLayoutVars>
      </dgm:prSet>
      <dgm:spPr/>
    </dgm:pt>
    <dgm:pt modelId="{F2FC2103-5683-460A-83C7-90A1EC822943}" type="pres">
      <dgm:prSet presAssocID="{207C8B34-F6CB-4C81-B8AE-CA587BF3BDA9}" presName="rootConnector" presStyleLbl="node4" presStyleIdx="5" presStyleCnt="6"/>
      <dgm:spPr/>
    </dgm:pt>
    <dgm:pt modelId="{B302428F-353A-4039-B48A-452BDF530060}" type="pres">
      <dgm:prSet presAssocID="{207C8B34-F6CB-4C81-B8AE-CA587BF3BDA9}" presName="hierChild4" presStyleCnt="0"/>
      <dgm:spPr/>
    </dgm:pt>
    <dgm:pt modelId="{3BF3913C-FDE2-4D97-B933-6853CBD5D9A9}" type="pres">
      <dgm:prSet presAssocID="{207C8B34-F6CB-4C81-B8AE-CA587BF3BDA9}" presName="hierChild5" presStyleCnt="0"/>
      <dgm:spPr/>
    </dgm:pt>
    <dgm:pt modelId="{68FD0F3F-70A5-42F2-88E8-3CACF4667EFA}" type="pres">
      <dgm:prSet presAssocID="{9BB20E6A-CFA2-409E-832B-22E43C195E5B}" presName="hierChild5" presStyleCnt="0"/>
      <dgm:spPr/>
    </dgm:pt>
    <dgm:pt modelId="{48902DD2-BDA5-4BD7-8043-4A8CD4A01E3C}" type="pres">
      <dgm:prSet presAssocID="{C0ABD9FE-4A09-4801-AA3D-1B76486BDE3B}" presName="hierChild5" presStyleCnt="0"/>
      <dgm:spPr/>
    </dgm:pt>
    <dgm:pt modelId="{4CF1F7E9-BD8D-466D-A0DE-A42847CB5CB9}" type="pres">
      <dgm:prSet presAssocID="{B8FED663-B409-43F7-AA09-EB49CF140DD9}" presName="Name64" presStyleLbl="parChTrans1D2" presStyleIdx="1" presStyleCnt="2"/>
      <dgm:spPr/>
    </dgm:pt>
    <dgm:pt modelId="{5F225116-6D84-4C5A-BE94-651F8A7A20E7}" type="pres">
      <dgm:prSet presAssocID="{10D7D5A6-48E5-4EF9-AE46-E8B3320736CA}" presName="hierRoot2" presStyleCnt="0">
        <dgm:presLayoutVars>
          <dgm:hierBranch val="init"/>
        </dgm:presLayoutVars>
      </dgm:prSet>
      <dgm:spPr/>
    </dgm:pt>
    <dgm:pt modelId="{9A93B250-CB2B-48DA-8FE3-136410AAC648}" type="pres">
      <dgm:prSet presAssocID="{10D7D5A6-48E5-4EF9-AE46-E8B3320736CA}" presName="rootComposite" presStyleCnt="0"/>
      <dgm:spPr/>
    </dgm:pt>
    <dgm:pt modelId="{8210946F-54FE-4666-AABA-813EEFFBF971}" type="pres">
      <dgm:prSet presAssocID="{10D7D5A6-48E5-4EF9-AE46-E8B3320736CA}" presName="rootText" presStyleLbl="node2" presStyleIdx="1" presStyleCnt="2">
        <dgm:presLayoutVars>
          <dgm:chPref val="3"/>
        </dgm:presLayoutVars>
      </dgm:prSet>
      <dgm:spPr/>
    </dgm:pt>
    <dgm:pt modelId="{E2450D1A-EBE1-4DC3-BEE0-215FEF9E875A}" type="pres">
      <dgm:prSet presAssocID="{10D7D5A6-48E5-4EF9-AE46-E8B3320736CA}" presName="rootConnector" presStyleLbl="node2" presStyleIdx="1" presStyleCnt="2"/>
      <dgm:spPr/>
    </dgm:pt>
    <dgm:pt modelId="{CF091BDD-AFE4-4DC7-95E6-E396A047004D}" type="pres">
      <dgm:prSet presAssocID="{10D7D5A6-48E5-4EF9-AE46-E8B3320736CA}" presName="hierChild4" presStyleCnt="0"/>
      <dgm:spPr/>
    </dgm:pt>
    <dgm:pt modelId="{08985A8B-DB2D-47C8-B7BD-317C21DCBA6F}" type="pres">
      <dgm:prSet presAssocID="{10D7D5A6-48E5-4EF9-AE46-E8B3320736CA}" presName="hierChild5" presStyleCnt="0"/>
      <dgm:spPr/>
    </dgm:pt>
    <dgm:pt modelId="{FD81FA37-813B-428C-823C-F27E4F12C3EF}" type="pres">
      <dgm:prSet presAssocID="{4F7B9508-4F1B-450E-A00C-14CDCAAC4291}" presName="hierChild3" presStyleCnt="0"/>
      <dgm:spPr/>
    </dgm:pt>
  </dgm:ptLst>
  <dgm:cxnLst>
    <dgm:cxn modelId="{5C9A1D01-AB9C-42BF-9502-775F0D488F4F}" type="presOf" srcId="{206E38A3-9BC8-446D-ABE9-20EEDED2A052}" destId="{8CDF1A91-6788-4E26-8336-21559EE4EC6E}" srcOrd="0" destOrd="0" presId="urn:microsoft.com/office/officeart/2009/3/layout/HorizontalOrganizationChart"/>
    <dgm:cxn modelId="{0A3AB301-D950-4945-BCB5-EAF5DB248ACE}" srcId="{9BB20E6A-CFA2-409E-832B-22E43C195E5B}" destId="{0132E05B-DF3D-4961-83FD-2A4839987B2C}" srcOrd="0" destOrd="0" parTransId="{9D7926F0-726D-4BFA-9FD6-5904384AD2E4}" sibTransId="{30863158-5C6B-4A7D-BAE7-9C7961388939}"/>
    <dgm:cxn modelId="{FBD79B07-931B-4534-A0EE-412CB36EE17D}" type="presOf" srcId="{F680DBCE-2DA9-4862-9BAD-EC12D6247ABB}" destId="{BA42E13D-279E-4DB1-917E-E3FDDE484CAB}" srcOrd="1" destOrd="0" presId="urn:microsoft.com/office/officeart/2009/3/layout/HorizontalOrganizationChart"/>
    <dgm:cxn modelId="{DA253009-C51E-4729-9EA6-E0A285F72A75}" type="presOf" srcId="{0132E05B-DF3D-4961-83FD-2A4839987B2C}" destId="{B387C645-8C00-420B-8E08-D8F5B96CA662}" srcOrd="1" destOrd="0" presId="urn:microsoft.com/office/officeart/2009/3/layout/HorizontalOrganizationChart"/>
    <dgm:cxn modelId="{DCCCED10-9880-4B42-B4DC-F026493023A7}" type="presOf" srcId="{26C0A360-56D2-48E1-9252-92A08126304D}" destId="{28F3335C-6FDC-49A6-B8D2-887F38BD29E4}" srcOrd="0" destOrd="0" presId="urn:microsoft.com/office/officeart/2009/3/layout/HorizontalOrganizationChart"/>
    <dgm:cxn modelId="{6265A211-6288-4E88-9BC6-1424AE8E749F}" type="presOf" srcId="{E1D4B5F7-D933-496F-A2B8-D537DB1ECA1C}" destId="{B6ED5D6D-70FA-41B8-8593-FEF83B0E9297}" srcOrd="0" destOrd="0" presId="urn:microsoft.com/office/officeart/2009/3/layout/HorizontalOrganizationChart"/>
    <dgm:cxn modelId="{766B2D23-FF74-4035-BB32-7A5EE93DB57E}" srcId="{4F7B9508-4F1B-450E-A00C-14CDCAAC4291}" destId="{C0ABD9FE-4A09-4801-AA3D-1B76486BDE3B}" srcOrd="0" destOrd="0" parTransId="{77F2DE00-575D-4EF3-A0FF-DB1E55EC3BC6}" sibTransId="{137EA18C-FB95-45EE-A673-05AADA5DAE8B}"/>
    <dgm:cxn modelId="{93AC5423-28B5-452F-ADB1-C2A59831D056}" type="presOf" srcId="{77F2DE00-575D-4EF3-A0FF-DB1E55EC3BC6}" destId="{A13C6BF6-7474-4BDB-A791-81A5A6A7ED2F}" srcOrd="0" destOrd="0" presId="urn:microsoft.com/office/officeart/2009/3/layout/HorizontalOrganizationChart"/>
    <dgm:cxn modelId="{2D3A132E-83E7-4CB3-AE49-A392AF459F72}" srcId="{9BB20E6A-CFA2-409E-832B-22E43C195E5B}" destId="{9420F1A2-0558-4FA8-A07B-985DD061C051}" srcOrd="1" destOrd="0" parTransId="{148A63DC-082E-4D45-89CD-4F56A1FE480E}" sibTransId="{3F422566-330A-43F8-A286-4D3A11C52FC7}"/>
    <dgm:cxn modelId="{CE96B435-0013-453A-9118-897AF7264006}" srcId="{C0ABD9FE-4A09-4801-AA3D-1B76486BDE3B}" destId="{9BB20E6A-CFA2-409E-832B-22E43C195E5B}" srcOrd="1" destOrd="0" parTransId="{61A76D9B-85AA-43F3-9DB7-62750F0FB479}" sibTransId="{51E715F2-17FC-45C4-9A74-E1D0F51A26C6}"/>
    <dgm:cxn modelId="{54A76139-6478-4213-BC7F-6316B5681BE7}" srcId="{C0ABD9FE-4A09-4801-AA3D-1B76486BDE3B}" destId="{F680DBCE-2DA9-4862-9BAD-EC12D6247ABB}" srcOrd="0" destOrd="0" parTransId="{C4B4E1E5-DD3E-42AB-AFF8-40A1EFB5C8D4}" sibTransId="{E05F1977-8467-4388-9305-00172959023E}"/>
    <dgm:cxn modelId="{57C68D41-E371-45DF-B7FC-EC61D9E73B93}" type="presOf" srcId="{BAD2C927-FB8E-458B-8CAE-B227ED32F7F6}" destId="{F93A49E2-1E7E-48D0-9F1C-471825A6DFC5}" srcOrd="1" destOrd="0" presId="urn:microsoft.com/office/officeart/2009/3/layout/HorizontalOrganizationChart"/>
    <dgm:cxn modelId="{2F131B62-2CD1-4B7D-9FCD-9584ACE3B60D}" type="presOf" srcId="{10D7D5A6-48E5-4EF9-AE46-E8B3320736CA}" destId="{E2450D1A-EBE1-4DC3-BEE0-215FEF9E875A}" srcOrd="1" destOrd="0" presId="urn:microsoft.com/office/officeart/2009/3/layout/HorizontalOrganizationChart"/>
    <dgm:cxn modelId="{C61C3162-A3AD-46C6-938F-311001065577}" type="presOf" srcId="{C4B4E1E5-DD3E-42AB-AFF8-40A1EFB5C8D4}" destId="{AA2DBCA3-0A69-4048-97FA-4C52C2B41683}" srcOrd="0" destOrd="0" presId="urn:microsoft.com/office/officeart/2009/3/layout/HorizontalOrganizationChart"/>
    <dgm:cxn modelId="{22B6CE6B-5A9E-4D66-AC91-4ECBF4772311}" srcId="{F680DBCE-2DA9-4862-9BAD-EC12D6247ABB}" destId="{BAD2C927-FB8E-458B-8CAE-B227ED32F7F6}" srcOrd="2" destOrd="0" parTransId="{206E38A3-9BC8-446D-ABE9-20EEDED2A052}" sibTransId="{3935DE5E-4443-477D-9D95-0560FDC993EF}"/>
    <dgm:cxn modelId="{0D727F6E-2838-4648-8C58-D62C17FE2F0E}" type="presOf" srcId="{9C7D8D08-E457-4488-9975-FC79874560A3}" destId="{F8C3CCF5-EC28-4A0B-905C-92D4799A7B39}" srcOrd="0" destOrd="0" presId="urn:microsoft.com/office/officeart/2009/3/layout/HorizontalOrganizationChart"/>
    <dgm:cxn modelId="{F065886E-A6F2-4641-BC27-F04C428F9F0A}" type="presOf" srcId="{61A76D9B-85AA-43F3-9DB7-62750F0FB479}" destId="{08B14E2F-78E0-451A-A155-51400FDFC9C5}" srcOrd="0" destOrd="0" presId="urn:microsoft.com/office/officeart/2009/3/layout/HorizontalOrganizationChart"/>
    <dgm:cxn modelId="{372F716F-7D87-484B-B1E0-E8AB3924C975}" srcId="{F680DBCE-2DA9-4862-9BAD-EC12D6247ABB}" destId="{F7EEC465-D0EA-44F3-97FD-A8C6EDC5061B}" srcOrd="0" destOrd="0" parTransId="{210D80F7-790D-4242-8F58-4A2CA1F03B68}" sibTransId="{65073AF1-A37C-4975-815F-8170884DB16C}"/>
    <dgm:cxn modelId="{DBE52070-AC70-41CA-AC8A-FFECA38BFBA3}" type="presOf" srcId="{DEF8FDF6-CDA8-4399-A697-8F8BA6D70F2A}" destId="{D77F5E52-BDF5-4521-BF32-AB01EAB47EF2}" srcOrd="0" destOrd="0" presId="urn:microsoft.com/office/officeart/2009/3/layout/HorizontalOrganizationChart"/>
    <dgm:cxn modelId="{63A44B73-AA3E-442B-95DC-2BEDD94BF66F}" type="presOf" srcId="{148A63DC-082E-4D45-89CD-4F56A1FE480E}" destId="{99366DDB-0921-4F89-A59E-0601CADA17C3}" srcOrd="0" destOrd="0" presId="urn:microsoft.com/office/officeart/2009/3/layout/HorizontalOrganizationChart"/>
    <dgm:cxn modelId="{9DD59657-A761-4102-995F-BCA60D9F6868}" type="presOf" srcId="{BAD2C927-FB8E-458B-8CAE-B227ED32F7F6}" destId="{0578C109-67E1-4F64-B197-5C198F2968D4}" srcOrd="0" destOrd="0" presId="urn:microsoft.com/office/officeart/2009/3/layout/HorizontalOrganizationChart"/>
    <dgm:cxn modelId="{EB829857-AFFE-4755-B7E7-AC8CB913B8A0}" type="presOf" srcId="{207C8B34-F6CB-4C81-B8AE-CA587BF3BDA9}" destId="{BD7C527C-4B82-437A-A5D2-04DF9FE0524A}" srcOrd="0" destOrd="0" presId="urn:microsoft.com/office/officeart/2009/3/layout/HorizontalOrganizationChart"/>
    <dgm:cxn modelId="{1F1BC184-9A13-47EB-B41D-E20F5849C711}" type="presOf" srcId="{9BB20E6A-CFA2-409E-832B-22E43C195E5B}" destId="{BC52B2D1-8E6B-4E39-8BB7-FAA3A0506C4B}" srcOrd="1" destOrd="0" presId="urn:microsoft.com/office/officeart/2009/3/layout/HorizontalOrganizationChart"/>
    <dgm:cxn modelId="{FCDEE087-11FA-4B66-BEED-B4A719E5BA96}" type="presOf" srcId="{9BB20E6A-CFA2-409E-832B-22E43C195E5B}" destId="{5B9722E8-655C-4CCA-B68E-308D55106AD3}" srcOrd="0" destOrd="0" presId="urn:microsoft.com/office/officeart/2009/3/layout/HorizontalOrganizationChart"/>
    <dgm:cxn modelId="{6EF1EB9B-9532-47E2-A5DA-4C876FE551CE}" type="presOf" srcId="{4F7B9508-4F1B-450E-A00C-14CDCAAC4291}" destId="{11B9E651-87F0-4A29-AC8C-D26E5EC43081}" srcOrd="1" destOrd="0" presId="urn:microsoft.com/office/officeart/2009/3/layout/HorizontalOrganizationChart"/>
    <dgm:cxn modelId="{12B51AA0-7006-43EA-8DA3-C1410D34BF23}" srcId="{9BB20E6A-CFA2-409E-832B-22E43C195E5B}" destId="{207C8B34-F6CB-4C81-B8AE-CA587BF3BDA9}" srcOrd="2" destOrd="0" parTransId="{E1D4B5F7-D933-496F-A2B8-D537DB1ECA1C}" sibTransId="{20BE6C35-866B-459E-9124-A6E67F8C0CBE}"/>
    <dgm:cxn modelId="{B89BCFB1-445C-429D-9E4A-A8542F1FAA80}" type="presOf" srcId="{0132E05B-DF3D-4961-83FD-2A4839987B2C}" destId="{EB02394B-9E3C-4575-8E15-C337580D37C0}" srcOrd="0" destOrd="0" presId="urn:microsoft.com/office/officeart/2009/3/layout/HorizontalOrganizationChart"/>
    <dgm:cxn modelId="{6D0FA3BF-1D24-477B-88C5-754CC4EDEA09}" type="presOf" srcId="{F680DBCE-2DA9-4862-9BAD-EC12D6247ABB}" destId="{A10EAC1A-B24D-41B4-860A-75BE47245EF6}" srcOrd="0" destOrd="0" presId="urn:microsoft.com/office/officeart/2009/3/layout/HorizontalOrganizationChart"/>
    <dgm:cxn modelId="{9B5237C3-1A56-4C70-A548-92E0F541E75A}" type="presOf" srcId="{9C7D8D08-E457-4488-9975-FC79874560A3}" destId="{036BE7E8-AA1D-4327-B47E-E5DEA8A2A702}" srcOrd="1" destOrd="0" presId="urn:microsoft.com/office/officeart/2009/3/layout/HorizontalOrganizationChart"/>
    <dgm:cxn modelId="{F11FA0C9-40AF-4154-AF4B-DC0B9B7041FD}" type="presOf" srcId="{B8FED663-B409-43F7-AA09-EB49CF140DD9}" destId="{4CF1F7E9-BD8D-466D-A0DE-A42847CB5CB9}" srcOrd="0" destOrd="0" presId="urn:microsoft.com/office/officeart/2009/3/layout/HorizontalOrganizationChart"/>
    <dgm:cxn modelId="{61E553CB-03A6-4053-8B25-18911FE12567}" type="presOf" srcId="{C0ABD9FE-4A09-4801-AA3D-1B76486BDE3B}" destId="{1E69FAEB-A32E-46ED-B3DB-0FAD23AA9185}" srcOrd="0" destOrd="0" presId="urn:microsoft.com/office/officeart/2009/3/layout/HorizontalOrganizationChart"/>
    <dgm:cxn modelId="{08B065CE-DFCF-4C57-8EAC-68E1305CABF4}" type="presOf" srcId="{207C8B34-F6CB-4C81-B8AE-CA587BF3BDA9}" destId="{F2FC2103-5683-460A-83C7-90A1EC822943}" srcOrd="1" destOrd="0" presId="urn:microsoft.com/office/officeart/2009/3/layout/HorizontalOrganizationChart"/>
    <dgm:cxn modelId="{21AA3DD1-B619-44B0-831C-14D57CF9527F}" type="presOf" srcId="{9420F1A2-0558-4FA8-A07B-985DD061C051}" destId="{807039E5-75F8-4E50-8829-5EF49BC3A8D3}" srcOrd="1" destOrd="0" presId="urn:microsoft.com/office/officeart/2009/3/layout/HorizontalOrganizationChart"/>
    <dgm:cxn modelId="{BD857AD2-567F-49F4-83C8-C074C0006DCE}" type="presOf" srcId="{C0ABD9FE-4A09-4801-AA3D-1B76486BDE3B}" destId="{CEF0B4B9-C37D-4E3D-9E06-1847A753A5E4}" srcOrd="1" destOrd="0" presId="urn:microsoft.com/office/officeart/2009/3/layout/HorizontalOrganizationChart"/>
    <dgm:cxn modelId="{55B32ED3-1C3A-458C-81CF-45A6D223D5EB}" type="presOf" srcId="{4F7B9508-4F1B-450E-A00C-14CDCAAC4291}" destId="{28B29861-11BE-4A89-B0DD-D7D0380CF4D7}" srcOrd="0" destOrd="0" presId="urn:microsoft.com/office/officeart/2009/3/layout/HorizontalOrganizationChart"/>
    <dgm:cxn modelId="{5F6F3ED9-8ABF-422D-9BC1-D671B8EBDCD7}" srcId="{4F7B9508-4F1B-450E-A00C-14CDCAAC4291}" destId="{10D7D5A6-48E5-4EF9-AE46-E8B3320736CA}" srcOrd="1" destOrd="0" parTransId="{B8FED663-B409-43F7-AA09-EB49CF140DD9}" sibTransId="{FE0E1134-7265-4386-B58C-A444ECE59B1E}"/>
    <dgm:cxn modelId="{7642F3DF-51B0-466F-8DAC-5C3F5FD3D466}" type="presOf" srcId="{9420F1A2-0558-4FA8-A07B-985DD061C051}" destId="{37D8FA25-DEE1-4A7B-A086-10F4F211FFF7}" srcOrd="0" destOrd="0" presId="urn:microsoft.com/office/officeart/2009/3/layout/HorizontalOrganizationChart"/>
    <dgm:cxn modelId="{AD574FE5-C142-435D-9056-31D886799DCF}" srcId="{F680DBCE-2DA9-4862-9BAD-EC12D6247ABB}" destId="{9C7D8D08-E457-4488-9975-FC79874560A3}" srcOrd="1" destOrd="0" parTransId="{DEF8FDF6-CDA8-4399-A697-8F8BA6D70F2A}" sibTransId="{1A289A3E-5C97-4D57-9CCC-013F9C4C7CB6}"/>
    <dgm:cxn modelId="{54F740E6-2019-4204-B2BE-08BF954437B7}" type="presOf" srcId="{210D80F7-790D-4242-8F58-4A2CA1F03B68}" destId="{05F506ED-1498-44C2-A560-094CF2394320}" srcOrd="0" destOrd="0" presId="urn:microsoft.com/office/officeart/2009/3/layout/HorizontalOrganizationChart"/>
    <dgm:cxn modelId="{E808FCED-488A-40F6-B186-327C3F156B34}" type="presOf" srcId="{F7EEC465-D0EA-44F3-97FD-A8C6EDC5061B}" destId="{EE15E769-ED4E-443B-ACDD-8450EF4FAB95}" srcOrd="0" destOrd="0" presId="urn:microsoft.com/office/officeart/2009/3/layout/HorizontalOrganizationChart"/>
    <dgm:cxn modelId="{CB9054F7-2323-4E30-A342-5C5B71A9036D}" type="presOf" srcId="{F7EEC465-D0EA-44F3-97FD-A8C6EDC5061B}" destId="{4905B42D-8A24-473E-AC26-D78855CB5C76}" srcOrd="1" destOrd="0" presId="urn:microsoft.com/office/officeart/2009/3/layout/HorizontalOrganizationChart"/>
    <dgm:cxn modelId="{7F12A6F8-F24B-4AB5-8D1D-2F732CF44768}" type="presOf" srcId="{10D7D5A6-48E5-4EF9-AE46-E8B3320736CA}" destId="{8210946F-54FE-4666-AABA-813EEFFBF971}" srcOrd="0" destOrd="0" presId="urn:microsoft.com/office/officeart/2009/3/layout/HorizontalOrganizationChart"/>
    <dgm:cxn modelId="{52219AFC-8117-410B-ACD7-DCE1D57C09B3}" type="presOf" srcId="{9D7926F0-726D-4BFA-9FD6-5904384AD2E4}" destId="{5A6F2967-532E-4FED-B4EA-9AFE9E9CB8E6}" srcOrd="0" destOrd="0" presId="urn:microsoft.com/office/officeart/2009/3/layout/HorizontalOrganizationChart"/>
    <dgm:cxn modelId="{57FDABFE-AD85-4A42-B246-4152E125283C}" srcId="{26C0A360-56D2-48E1-9252-92A08126304D}" destId="{4F7B9508-4F1B-450E-A00C-14CDCAAC4291}" srcOrd="0" destOrd="0" parTransId="{410C670C-67CF-4F2F-8787-67A836F9A725}" sibTransId="{8438965C-C8F4-4477-A4FE-DBB6550DC5B2}"/>
    <dgm:cxn modelId="{95EBCE1B-ADE2-4282-BFA2-8ED504D1D83B}" type="presParOf" srcId="{28F3335C-6FDC-49A6-B8D2-887F38BD29E4}" destId="{9766E016-5FD2-442C-8FB2-13A328784118}" srcOrd="0" destOrd="0" presId="urn:microsoft.com/office/officeart/2009/3/layout/HorizontalOrganizationChart"/>
    <dgm:cxn modelId="{19F6AABD-FE21-4827-B40A-C0805FB33E19}" type="presParOf" srcId="{9766E016-5FD2-442C-8FB2-13A328784118}" destId="{0200B439-5701-4CC7-9986-66694C5B94E3}" srcOrd="0" destOrd="0" presId="urn:microsoft.com/office/officeart/2009/3/layout/HorizontalOrganizationChart"/>
    <dgm:cxn modelId="{2C0C8CF2-3ACF-4A49-9F79-7912CBA2BB83}" type="presParOf" srcId="{0200B439-5701-4CC7-9986-66694C5B94E3}" destId="{28B29861-11BE-4A89-B0DD-D7D0380CF4D7}" srcOrd="0" destOrd="0" presId="urn:microsoft.com/office/officeart/2009/3/layout/HorizontalOrganizationChart"/>
    <dgm:cxn modelId="{3C63CADD-C124-4427-BF0F-2C54D6C905D5}" type="presParOf" srcId="{0200B439-5701-4CC7-9986-66694C5B94E3}" destId="{11B9E651-87F0-4A29-AC8C-D26E5EC43081}" srcOrd="1" destOrd="0" presId="urn:microsoft.com/office/officeart/2009/3/layout/HorizontalOrganizationChart"/>
    <dgm:cxn modelId="{1821BEB3-634C-4B95-9C0F-027C3517C228}" type="presParOf" srcId="{9766E016-5FD2-442C-8FB2-13A328784118}" destId="{E97C2893-AD9A-4A29-A073-A1BF5B391362}" srcOrd="1" destOrd="0" presId="urn:microsoft.com/office/officeart/2009/3/layout/HorizontalOrganizationChart"/>
    <dgm:cxn modelId="{79721C3E-68B0-4D38-A98D-E6FA13ABBDF0}" type="presParOf" srcId="{E97C2893-AD9A-4A29-A073-A1BF5B391362}" destId="{A13C6BF6-7474-4BDB-A791-81A5A6A7ED2F}" srcOrd="0" destOrd="0" presId="urn:microsoft.com/office/officeart/2009/3/layout/HorizontalOrganizationChart"/>
    <dgm:cxn modelId="{BEA94F3D-316C-4F86-A0B3-0C10F9D6412D}" type="presParOf" srcId="{E97C2893-AD9A-4A29-A073-A1BF5B391362}" destId="{EA472A03-8C3A-47D4-8A70-27484E611861}" srcOrd="1" destOrd="0" presId="urn:microsoft.com/office/officeart/2009/3/layout/HorizontalOrganizationChart"/>
    <dgm:cxn modelId="{75D7BCFD-AA82-4B7C-AED1-388AC5DDE488}" type="presParOf" srcId="{EA472A03-8C3A-47D4-8A70-27484E611861}" destId="{B3409BE7-CAD5-47E6-8642-2263A302AA0C}" srcOrd="0" destOrd="0" presId="urn:microsoft.com/office/officeart/2009/3/layout/HorizontalOrganizationChart"/>
    <dgm:cxn modelId="{8D940F44-9EEF-4D41-AF13-B12ABE90C98B}" type="presParOf" srcId="{B3409BE7-CAD5-47E6-8642-2263A302AA0C}" destId="{1E69FAEB-A32E-46ED-B3DB-0FAD23AA9185}" srcOrd="0" destOrd="0" presId="urn:microsoft.com/office/officeart/2009/3/layout/HorizontalOrganizationChart"/>
    <dgm:cxn modelId="{6EEA096C-171B-4BBE-B8AA-F9B09BE6FED6}" type="presParOf" srcId="{B3409BE7-CAD5-47E6-8642-2263A302AA0C}" destId="{CEF0B4B9-C37D-4E3D-9E06-1847A753A5E4}" srcOrd="1" destOrd="0" presId="urn:microsoft.com/office/officeart/2009/3/layout/HorizontalOrganizationChart"/>
    <dgm:cxn modelId="{B877EBBD-104D-4EA0-88E9-2B18106EEE9F}" type="presParOf" srcId="{EA472A03-8C3A-47D4-8A70-27484E611861}" destId="{6131B479-4ADB-40D3-9DB8-EC56F0CEFE38}" srcOrd="1" destOrd="0" presId="urn:microsoft.com/office/officeart/2009/3/layout/HorizontalOrganizationChart"/>
    <dgm:cxn modelId="{0035FF40-B255-4165-A185-DCB1DA04FBF4}" type="presParOf" srcId="{6131B479-4ADB-40D3-9DB8-EC56F0CEFE38}" destId="{AA2DBCA3-0A69-4048-97FA-4C52C2B41683}" srcOrd="0" destOrd="0" presId="urn:microsoft.com/office/officeart/2009/3/layout/HorizontalOrganizationChart"/>
    <dgm:cxn modelId="{DAA387DF-763B-4A40-91CC-CF8500E36813}" type="presParOf" srcId="{6131B479-4ADB-40D3-9DB8-EC56F0CEFE38}" destId="{DBD04557-03C0-4317-BED3-AE327E625CFE}" srcOrd="1" destOrd="0" presId="urn:microsoft.com/office/officeart/2009/3/layout/HorizontalOrganizationChart"/>
    <dgm:cxn modelId="{CFEAF3DD-BBF3-4B2E-8442-6D903BE33BE5}" type="presParOf" srcId="{DBD04557-03C0-4317-BED3-AE327E625CFE}" destId="{1ECB83DE-A5FE-4299-8F29-926CB5D9F4CF}" srcOrd="0" destOrd="0" presId="urn:microsoft.com/office/officeart/2009/3/layout/HorizontalOrganizationChart"/>
    <dgm:cxn modelId="{D81C41A7-BCB7-4104-BD30-E89F5C88BE3C}" type="presParOf" srcId="{1ECB83DE-A5FE-4299-8F29-926CB5D9F4CF}" destId="{A10EAC1A-B24D-41B4-860A-75BE47245EF6}" srcOrd="0" destOrd="0" presId="urn:microsoft.com/office/officeart/2009/3/layout/HorizontalOrganizationChart"/>
    <dgm:cxn modelId="{B07AB6DD-678B-417A-B3D9-89D9FBD86C3F}" type="presParOf" srcId="{1ECB83DE-A5FE-4299-8F29-926CB5D9F4CF}" destId="{BA42E13D-279E-4DB1-917E-E3FDDE484CAB}" srcOrd="1" destOrd="0" presId="urn:microsoft.com/office/officeart/2009/3/layout/HorizontalOrganizationChart"/>
    <dgm:cxn modelId="{7DA802FA-07E0-4A8D-AA42-EFF0EE711DB0}" type="presParOf" srcId="{DBD04557-03C0-4317-BED3-AE327E625CFE}" destId="{797979A0-863A-4AA7-9C09-C252DA61BB1A}" srcOrd="1" destOrd="0" presId="urn:microsoft.com/office/officeart/2009/3/layout/HorizontalOrganizationChart"/>
    <dgm:cxn modelId="{DF8663CA-1871-47AE-A7BB-67D93493DBE5}" type="presParOf" srcId="{797979A0-863A-4AA7-9C09-C252DA61BB1A}" destId="{05F506ED-1498-44C2-A560-094CF2394320}" srcOrd="0" destOrd="0" presId="urn:microsoft.com/office/officeart/2009/3/layout/HorizontalOrganizationChart"/>
    <dgm:cxn modelId="{7CFAD7AB-BF44-4D19-9E46-957E8142AD98}" type="presParOf" srcId="{797979A0-863A-4AA7-9C09-C252DA61BB1A}" destId="{3D1A21EA-75EE-4DE4-887D-33FBCA2E9299}" srcOrd="1" destOrd="0" presId="urn:microsoft.com/office/officeart/2009/3/layout/HorizontalOrganizationChart"/>
    <dgm:cxn modelId="{B773F073-6DFD-40CF-9820-AD620B0F594D}" type="presParOf" srcId="{3D1A21EA-75EE-4DE4-887D-33FBCA2E9299}" destId="{91CC1091-EAEE-4BB8-BFF5-7A59F17BEA91}" srcOrd="0" destOrd="0" presId="urn:microsoft.com/office/officeart/2009/3/layout/HorizontalOrganizationChart"/>
    <dgm:cxn modelId="{FBD06A61-6F58-4F4A-811A-0B9A3F45E109}" type="presParOf" srcId="{91CC1091-EAEE-4BB8-BFF5-7A59F17BEA91}" destId="{EE15E769-ED4E-443B-ACDD-8450EF4FAB95}" srcOrd="0" destOrd="0" presId="urn:microsoft.com/office/officeart/2009/3/layout/HorizontalOrganizationChart"/>
    <dgm:cxn modelId="{FDA4C26B-D239-43A0-9359-F0D6B196CCC7}" type="presParOf" srcId="{91CC1091-EAEE-4BB8-BFF5-7A59F17BEA91}" destId="{4905B42D-8A24-473E-AC26-D78855CB5C76}" srcOrd="1" destOrd="0" presId="urn:microsoft.com/office/officeart/2009/3/layout/HorizontalOrganizationChart"/>
    <dgm:cxn modelId="{2AE64EB5-5E65-47B0-8E93-F9D1D00F69F0}" type="presParOf" srcId="{3D1A21EA-75EE-4DE4-887D-33FBCA2E9299}" destId="{AC17CAF0-7341-4632-BEDC-AFDF0D3A88C2}" srcOrd="1" destOrd="0" presId="urn:microsoft.com/office/officeart/2009/3/layout/HorizontalOrganizationChart"/>
    <dgm:cxn modelId="{A49EF69D-E1AB-483A-9479-20C1B173C405}" type="presParOf" srcId="{3D1A21EA-75EE-4DE4-887D-33FBCA2E9299}" destId="{4995D37E-3019-47E2-9357-1DAB0423296B}" srcOrd="2" destOrd="0" presId="urn:microsoft.com/office/officeart/2009/3/layout/HorizontalOrganizationChart"/>
    <dgm:cxn modelId="{72EFBA3F-AE4C-4198-8FB7-2ECDE9FEDD47}" type="presParOf" srcId="{797979A0-863A-4AA7-9C09-C252DA61BB1A}" destId="{D77F5E52-BDF5-4521-BF32-AB01EAB47EF2}" srcOrd="2" destOrd="0" presId="urn:microsoft.com/office/officeart/2009/3/layout/HorizontalOrganizationChart"/>
    <dgm:cxn modelId="{64DBC254-7B4E-4054-A0B0-D1755D5A0FFB}" type="presParOf" srcId="{797979A0-863A-4AA7-9C09-C252DA61BB1A}" destId="{12A9B88E-D365-4ED5-AD63-826C9C65FBB5}" srcOrd="3" destOrd="0" presId="urn:microsoft.com/office/officeart/2009/3/layout/HorizontalOrganizationChart"/>
    <dgm:cxn modelId="{56C6F201-A821-47F1-9CC6-C74E4FCEF12B}" type="presParOf" srcId="{12A9B88E-D365-4ED5-AD63-826C9C65FBB5}" destId="{BFFE6241-8092-4032-BEBE-27595AA95A56}" srcOrd="0" destOrd="0" presId="urn:microsoft.com/office/officeart/2009/3/layout/HorizontalOrganizationChart"/>
    <dgm:cxn modelId="{5866EE82-5480-4FDC-BE1E-C8FC214DCAAD}" type="presParOf" srcId="{BFFE6241-8092-4032-BEBE-27595AA95A56}" destId="{F8C3CCF5-EC28-4A0B-905C-92D4799A7B39}" srcOrd="0" destOrd="0" presId="urn:microsoft.com/office/officeart/2009/3/layout/HorizontalOrganizationChart"/>
    <dgm:cxn modelId="{1EA4F80A-4CE6-4331-A69B-AA2887003FF1}" type="presParOf" srcId="{BFFE6241-8092-4032-BEBE-27595AA95A56}" destId="{036BE7E8-AA1D-4327-B47E-E5DEA8A2A702}" srcOrd="1" destOrd="0" presId="urn:microsoft.com/office/officeart/2009/3/layout/HorizontalOrganizationChart"/>
    <dgm:cxn modelId="{EFD8CF29-F511-4B74-8ED9-F2F6FA21F640}" type="presParOf" srcId="{12A9B88E-D365-4ED5-AD63-826C9C65FBB5}" destId="{CF043B2B-6486-497F-B83F-28B48A9E9064}" srcOrd="1" destOrd="0" presId="urn:microsoft.com/office/officeart/2009/3/layout/HorizontalOrganizationChart"/>
    <dgm:cxn modelId="{034EC031-CE28-46C3-B6D7-4CE365A1BE06}" type="presParOf" srcId="{12A9B88E-D365-4ED5-AD63-826C9C65FBB5}" destId="{651A70EA-A8B5-48A8-A1BE-64A99A24105C}" srcOrd="2" destOrd="0" presId="urn:microsoft.com/office/officeart/2009/3/layout/HorizontalOrganizationChart"/>
    <dgm:cxn modelId="{E2A734DB-E758-4858-BFF8-A241C50B6E58}" type="presParOf" srcId="{797979A0-863A-4AA7-9C09-C252DA61BB1A}" destId="{8CDF1A91-6788-4E26-8336-21559EE4EC6E}" srcOrd="4" destOrd="0" presId="urn:microsoft.com/office/officeart/2009/3/layout/HorizontalOrganizationChart"/>
    <dgm:cxn modelId="{515A12D1-C339-410C-B95E-A2243673B67D}" type="presParOf" srcId="{797979A0-863A-4AA7-9C09-C252DA61BB1A}" destId="{DEFE5CA5-7894-4DDB-BC36-6AE1058C3DE4}" srcOrd="5" destOrd="0" presId="urn:microsoft.com/office/officeart/2009/3/layout/HorizontalOrganizationChart"/>
    <dgm:cxn modelId="{8FEC4797-D8D8-4B8C-AE01-02E076E557CF}" type="presParOf" srcId="{DEFE5CA5-7894-4DDB-BC36-6AE1058C3DE4}" destId="{36432E0A-A0C7-4B2D-9F2B-FC3023F3DBD8}" srcOrd="0" destOrd="0" presId="urn:microsoft.com/office/officeart/2009/3/layout/HorizontalOrganizationChart"/>
    <dgm:cxn modelId="{12C6224E-CEF5-4E21-9EFF-BB7EF6AAC073}" type="presParOf" srcId="{36432E0A-A0C7-4B2D-9F2B-FC3023F3DBD8}" destId="{0578C109-67E1-4F64-B197-5C198F2968D4}" srcOrd="0" destOrd="0" presId="urn:microsoft.com/office/officeart/2009/3/layout/HorizontalOrganizationChart"/>
    <dgm:cxn modelId="{DF40C181-0EFD-45FE-885A-698E50BAFE13}" type="presParOf" srcId="{36432E0A-A0C7-4B2D-9F2B-FC3023F3DBD8}" destId="{F93A49E2-1E7E-48D0-9F1C-471825A6DFC5}" srcOrd="1" destOrd="0" presId="urn:microsoft.com/office/officeart/2009/3/layout/HorizontalOrganizationChart"/>
    <dgm:cxn modelId="{B24D5A8D-3574-4F0F-A968-3348B5F7DD8A}" type="presParOf" srcId="{DEFE5CA5-7894-4DDB-BC36-6AE1058C3DE4}" destId="{A4D28D77-94FD-417C-8AFF-512DC4EF3C9C}" srcOrd="1" destOrd="0" presId="urn:microsoft.com/office/officeart/2009/3/layout/HorizontalOrganizationChart"/>
    <dgm:cxn modelId="{88F363A3-FE65-4DF9-8063-DC5646CBCC40}" type="presParOf" srcId="{DEFE5CA5-7894-4DDB-BC36-6AE1058C3DE4}" destId="{712F0700-AF4E-425C-8E62-282DA23B5B24}" srcOrd="2" destOrd="0" presId="urn:microsoft.com/office/officeart/2009/3/layout/HorizontalOrganizationChart"/>
    <dgm:cxn modelId="{A95BC68F-96C1-4358-BC67-483E95768B62}" type="presParOf" srcId="{DBD04557-03C0-4317-BED3-AE327E625CFE}" destId="{B1310E1C-0279-4F43-B676-79975E5B19D3}" srcOrd="2" destOrd="0" presId="urn:microsoft.com/office/officeart/2009/3/layout/HorizontalOrganizationChart"/>
    <dgm:cxn modelId="{2A33A290-055A-4F76-97A6-6E16F6839B5C}" type="presParOf" srcId="{6131B479-4ADB-40D3-9DB8-EC56F0CEFE38}" destId="{08B14E2F-78E0-451A-A155-51400FDFC9C5}" srcOrd="2" destOrd="0" presId="urn:microsoft.com/office/officeart/2009/3/layout/HorizontalOrganizationChart"/>
    <dgm:cxn modelId="{2025B57D-A8E4-4248-B0F2-006C84D78128}" type="presParOf" srcId="{6131B479-4ADB-40D3-9DB8-EC56F0CEFE38}" destId="{CD8AAFFE-D0E9-41CC-986B-B6E1F19B7293}" srcOrd="3" destOrd="0" presId="urn:microsoft.com/office/officeart/2009/3/layout/HorizontalOrganizationChart"/>
    <dgm:cxn modelId="{B28DA857-244A-40CD-9589-0A3AD0C61977}" type="presParOf" srcId="{CD8AAFFE-D0E9-41CC-986B-B6E1F19B7293}" destId="{720BD7A3-EE3A-45E4-879C-8A9FE7299E18}" srcOrd="0" destOrd="0" presId="urn:microsoft.com/office/officeart/2009/3/layout/HorizontalOrganizationChart"/>
    <dgm:cxn modelId="{5C7C1EF1-195E-4DD0-A1E1-7248062A7E34}" type="presParOf" srcId="{720BD7A3-EE3A-45E4-879C-8A9FE7299E18}" destId="{5B9722E8-655C-4CCA-B68E-308D55106AD3}" srcOrd="0" destOrd="0" presId="urn:microsoft.com/office/officeart/2009/3/layout/HorizontalOrganizationChart"/>
    <dgm:cxn modelId="{144855AD-481C-452A-B26D-1B1DC2041124}" type="presParOf" srcId="{720BD7A3-EE3A-45E4-879C-8A9FE7299E18}" destId="{BC52B2D1-8E6B-4E39-8BB7-FAA3A0506C4B}" srcOrd="1" destOrd="0" presId="urn:microsoft.com/office/officeart/2009/3/layout/HorizontalOrganizationChart"/>
    <dgm:cxn modelId="{1F4C28DF-B971-4904-A2B3-7E9547D4E265}" type="presParOf" srcId="{CD8AAFFE-D0E9-41CC-986B-B6E1F19B7293}" destId="{3ABA4052-4E10-4E48-93C6-299034C71865}" srcOrd="1" destOrd="0" presId="urn:microsoft.com/office/officeart/2009/3/layout/HorizontalOrganizationChart"/>
    <dgm:cxn modelId="{1D39EE08-65FF-4898-93DF-8FB4D8DC7AA9}" type="presParOf" srcId="{3ABA4052-4E10-4E48-93C6-299034C71865}" destId="{5A6F2967-532E-4FED-B4EA-9AFE9E9CB8E6}" srcOrd="0" destOrd="0" presId="urn:microsoft.com/office/officeart/2009/3/layout/HorizontalOrganizationChart"/>
    <dgm:cxn modelId="{A8B1286C-BF27-45DF-B96F-FB740E0D96FD}" type="presParOf" srcId="{3ABA4052-4E10-4E48-93C6-299034C71865}" destId="{8A8AB4F0-A8EC-40E5-A956-30CB9E06BA08}" srcOrd="1" destOrd="0" presId="urn:microsoft.com/office/officeart/2009/3/layout/HorizontalOrganizationChart"/>
    <dgm:cxn modelId="{B4FE9815-58EA-476D-AC15-90CFB6D4F5FE}" type="presParOf" srcId="{8A8AB4F0-A8EC-40E5-A956-30CB9E06BA08}" destId="{37CCE4FF-0096-44F2-A852-D6C4594664FF}" srcOrd="0" destOrd="0" presId="urn:microsoft.com/office/officeart/2009/3/layout/HorizontalOrganizationChart"/>
    <dgm:cxn modelId="{78B43391-B33E-45C2-A18D-7EEFC24D151B}" type="presParOf" srcId="{37CCE4FF-0096-44F2-A852-D6C4594664FF}" destId="{EB02394B-9E3C-4575-8E15-C337580D37C0}" srcOrd="0" destOrd="0" presId="urn:microsoft.com/office/officeart/2009/3/layout/HorizontalOrganizationChart"/>
    <dgm:cxn modelId="{D07ED2E4-AF4F-4665-A7A6-13D5A89FE185}" type="presParOf" srcId="{37CCE4FF-0096-44F2-A852-D6C4594664FF}" destId="{B387C645-8C00-420B-8E08-D8F5B96CA662}" srcOrd="1" destOrd="0" presId="urn:microsoft.com/office/officeart/2009/3/layout/HorizontalOrganizationChart"/>
    <dgm:cxn modelId="{9064CB5E-7A7A-47BA-8DA7-EFBC094151AB}" type="presParOf" srcId="{8A8AB4F0-A8EC-40E5-A956-30CB9E06BA08}" destId="{7BE75C30-B09D-4DAA-985C-0658F39DF722}" srcOrd="1" destOrd="0" presId="urn:microsoft.com/office/officeart/2009/3/layout/HorizontalOrganizationChart"/>
    <dgm:cxn modelId="{907A3B08-55CD-499A-85DA-78424F5B6E80}" type="presParOf" srcId="{8A8AB4F0-A8EC-40E5-A956-30CB9E06BA08}" destId="{30729824-C037-4E1B-936A-70A990C0A122}" srcOrd="2" destOrd="0" presId="urn:microsoft.com/office/officeart/2009/3/layout/HorizontalOrganizationChart"/>
    <dgm:cxn modelId="{DAB5A772-A0B1-4189-89E6-77123546EC69}" type="presParOf" srcId="{3ABA4052-4E10-4E48-93C6-299034C71865}" destId="{99366DDB-0921-4F89-A59E-0601CADA17C3}" srcOrd="2" destOrd="0" presId="urn:microsoft.com/office/officeart/2009/3/layout/HorizontalOrganizationChart"/>
    <dgm:cxn modelId="{51C2E697-C8E8-4B07-8883-AA9E4E182B6C}" type="presParOf" srcId="{3ABA4052-4E10-4E48-93C6-299034C71865}" destId="{AD26EFBB-5939-43A8-98C0-67069D1FA2F7}" srcOrd="3" destOrd="0" presId="urn:microsoft.com/office/officeart/2009/3/layout/HorizontalOrganizationChart"/>
    <dgm:cxn modelId="{32725849-4240-4F10-B1B0-5305FD005B11}" type="presParOf" srcId="{AD26EFBB-5939-43A8-98C0-67069D1FA2F7}" destId="{0D072E9A-1599-4673-AD36-F818D8A6AD3F}" srcOrd="0" destOrd="0" presId="urn:microsoft.com/office/officeart/2009/3/layout/HorizontalOrganizationChart"/>
    <dgm:cxn modelId="{664F03DD-034B-47EC-A305-01CF37A241D1}" type="presParOf" srcId="{0D072E9A-1599-4673-AD36-F818D8A6AD3F}" destId="{37D8FA25-DEE1-4A7B-A086-10F4F211FFF7}" srcOrd="0" destOrd="0" presId="urn:microsoft.com/office/officeart/2009/3/layout/HorizontalOrganizationChart"/>
    <dgm:cxn modelId="{244C1267-7AB4-4537-9A18-15BCF1F783C0}" type="presParOf" srcId="{0D072E9A-1599-4673-AD36-F818D8A6AD3F}" destId="{807039E5-75F8-4E50-8829-5EF49BC3A8D3}" srcOrd="1" destOrd="0" presId="urn:microsoft.com/office/officeart/2009/3/layout/HorizontalOrganizationChart"/>
    <dgm:cxn modelId="{14F62860-4CBA-4A06-A23A-D5793E71EC04}" type="presParOf" srcId="{AD26EFBB-5939-43A8-98C0-67069D1FA2F7}" destId="{595671E6-2964-4E7C-8DA8-A55AD3EA1462}" srcOrd="1" destOrd="0" presId="urn:microsoft.com/office/officeart/2009/3/layout/HorizontalOrganizationChart"/>
    <dgm:cxn modelId="{771BA8A8-5D73-4685-8612-BFDE99636F76}" type="presParOf" srcId="{AD26EFBB-5939-43A8-98C0-67069D1FA2F7}" destId="{DB05D6E3-2EA5-4092-BEC4-8F3D3E4759E6}" srcOrd="2" destOrd="0" presId="urn:microsoft.com/office/officeart/2009/3/layout/HorizontalOrganizationChart"/>
    <dgm:cxn modelId="{9974C02E-A741-4519-ACC4-D5FFB644C766}" type="presParOf" srcId="{3ABA4052-4E10-4E48-93C6-299034C71865}" destId="{B6ED5D6D-70FA-41B8-8593-FEF83B0E9297}" srcOrd="4" destOrd="0" presId="urn:microsoft.com/office/officeart/2009/3/layout/HorizontalOrganizationChart"/>
    <dgm:cxn modelId="{A62DC16F-EACB-4574-9429-C0FEEF69BCCF}" type="presParOf" srcId="{3ABA4052-4E10-4E48-93C6-299034C71865}" destId="{AF65174E-196E-42E8-8B89-2C227318DD74}" srcOrd="5" destOrd="0" presId="urn:microsoft.com/office/officeart/2009/3/layout/HorizontalOrganizationChart"/>
    <dgm:cxn modelId="{39C9EF21-A273-4071-8540-D06BF4A63414}" type="presParOf" srcId="{AF65174E-196E-42E8-8B89-2C227318DD74}" destId="{01A98E6E-1E11-42FB-B1C9-2B30D51B0439}" srcOrd="0" destOrd="0" presId="urn:microsoft.com/office/officeart/2009/3/layout/HorizontalOrganizationChart"/>
    <dgm:cxn modelId="{C26FE09E-CF65-4CFC-8837-B49A749D26C5}" type="presParOf" srcId="{01A98E6E-1E11-42FB-B1C9-2B30D51B0439}" destId="{BD7C527C-4B82-437A-A5D2-04DF9FE0524A}" srcOrd="0" destOrd="0" presId="urn:microsoft.com/office/officeart/2009/3/layout/HorizontalOrganizationChart"/>
    <dgm:cxn modelId="{34C122A4-043A-4E38-978F-DB5019985044}" type="presParOf" srcId="{01A98E6E-1E11-42FB-B1C9-2B30D51B0439}" destId="{F2FC2103-5683-460A-83C7-90A1EC822943}" srcOrd="1" destOrd="0" presId="urn:microsoft.com/office/officeart/2009/3/layout/HorizontalOrganizationChart"/>
    <dgm:cxn modelId="{3F4A114A-CC18-483E-B548-944EC55E18DE}" type="presParOf" srcId="{AF65174E-196E-42E8-8B89-2C227318DD74}" destId="{B302428F-353A-4039-B48A-452BDF530060}" srcOrd="1" destOrd="0" presId="urn:microsoft.com/office/officeart/2009/3/layout/HorizontalOrganizationChart"/>
    <dgm:cxn modelId="{CAE3B677-D756-4A36-8586-BF8999B536D4}" type="presParOf" srcId="{AF65174E-196E-42E8-8B89-2C227318DD74}" destId="{3BF3913C-FDE2-4D97-B933-6853CBD5D9A9}" srcOrd="2" destOrd="0" presId="urn:microsoft.com/office/officeart/2009/3/layout/HorizontalOrganizationChart"/>
    <dgm:cxn modelId="{732A2A90-29F8-4675-AF0A-8C3015661C25}" type="presParOf" srcId="{CD8AAFFE-D0E9-41CC-986B-B6E1F19B7293}" destId="{68FD0F3F-70A5-42F2-88E8-3CACF4667EFA}" srcOrd="2" destOrd="0" presId="urn:microsoft.com/office/officeart/2009/3/layout/HorizontalOrganizationChart"/>
    <dgm:cxn modelId="{F2A737CD-CDAA-4F28-914A-47122BA40057}" type="presParOf" srcId="{EA472A03-8C3A-47D4-8A70-27484E611861}" destId="{48902DD2-BDA5-4BD7-8043-4A8CD4A01E3C}" srcOrd="2" destOrd="0" presId="urn:microsoft.com/office/officeart/2009/3/layout/HorizontalOrganizationChart"/>
    <dgm:cxn modelId="{8A9C4C6C-A1A6-4753-AC58-E3BEDC41827C}" type="presParOf" srcId="{E97C2893-AD9A-4A29-A073-A1BF5B391362}" destId="{4CF1F7E9-BD8D-466D-A0DE-A42847CB5CB9}" srcOrd="2" destOrd="0" presId="urn:microsoft.com/office/officeart/2009/3/layout/HorizontalOrganizationChart"/>
    <dgm:cxn modelId="{632D3980-29F0-4B10-BECA-AE9A1DF5BF9E}" type="presParOf" srcId="{E97C2893-AD9A-4A29-A073-A1BF5B391362}" destId="{5F225116-6D84-4C5A-BE94-651F8A7A20E7}" srcOrd="3" destOrd="0" presId="urn:microsoft.com/office/officeart/2009/3/layout/HorizontalOrganizationChart"/>
    <dgm:cxn modelId="{68175910-EA61-4421-831B-4AAB353C4BFE}" type="presParOf" srcId="{5F225116-6D84-4C5A-BE94-651F8A7A20E7}" destId="{9A93B250-CB2B-48DA-8FE3-136410AAC648}" srcOrd="0" destOrd="0" presId="urn:microsoft.com/office/officeart/2009/3/layout/HorizontalOrganizationChart"/>
    <dgm:cxn modelId="{D6330DBD-86E2-4D25-B6D8-96EE32D79D99}" type="presParOf" srcId="{9A93B250-CB2B-48DA-8FE3-136410AAC648}" destId="{8210946F-54FE-4666-AABA-813EEFFBF971}" srcOrd="0" destOrd="0" presId="urn:microsoft.com/office/officeart/2009/3/layout/HorizontalOrganizationChart"/>
    <dgm:cxn modelId="{CD21E603-6C53-4A27-A6F5-353852CDE39A}" type="presParOf" srcId="{9A93B250-CB2B-48DA-8FE3-136410AAC648}" destId="{E2450D1A-EBE1-4DC3-BEE0-215FEF9E875A}" srcOrd="1" destOrd="0" presId="urn:microsoft.com/office/officeart/2009/3/layout/HorizontalOrganizationChart"/>
    <dgm:cxn modelId="{15A25AFC-DBE9-4F9E-BD26-9A373911D473}" type="presParOf" srcId="{5F225116-6D84-4C5A-BE94-651F8A7A20E7}" destId="{CF091BDD-AFE4-4DC7-95E6-E396A047004D}" srcOrd="1" destOrd="0" presId="urn:microsoft.com/office/officeart/2009/3/layout/HorizontalOrganizationChart"/>
    <dgm:cxn modelId="{0742E587-7C2D-46EB-AC20-598445FCFBD9}" type="presParOf" srcId="{5F225116-6D84-4C5A-BE94-651F8A7A20E7}" destId="{08985A8B-DB2D-47C8-B7BD-317C21DCBA6F}" srcOrd="2" destOrd="0" presId="urn:microsoft.com/office/officeart/2009/3/layout/HorizontalOrganizationChart"/>
    <dgm:cxn modelId="{8FEF248C-4DC0-4D12-ADF6-14F274849328}" type="presParOf" srcId="{9766E016-5FD2-442C-8FB2-13A328784118}" destId="{FD81FA37-813B-428C-823C-F27E4F12C3EF}"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BACF18B-5032-4B64-9982-4215D2A947D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D23637F-770F-46EE-A891-4D4F26640554}">
      <dgm:prSet/>
      <dgm:spPr/>
      <dgm:t>
        <a:bodyPr/>
        <a:lstStyle/>
        <a:p>
          <a:r>
            <a:rPr lang="en-US"/>
            <a:t>MMR Vaccine</a:t>
          </a:r>
        </a:p>
      </dgm:t>
    </dgm:pt>
    <dgm:pt modelId="{D768D1B9-2B0B-496D-89D7-2EE83CC7887E}" type="parTrans" cxnId="{F8FFDA71-D475-4A63-A46F-097AB62668B8}">
      <dgm:prSet/>
      <dgm:spPr/>
      <dgm:t>
        <a:bodyPr/>
        <a:lstStyle/>
        <a:p>
          <a:endParaRPr lang="en-US"/>
        </a:p>
      </dgm:t>
    </dgm:pt>
    <dgm:pt modelId="{F0BCBE07-A88D-4315-9149-425B9F7894A2}" type="sibTrans" cxnId="{F8FFDA71-D475-4A63-A46F-097AB62668B8}">
      <dgm:prSet/>
      <dgm:spPr/>
      <dgm:t>
        <a:bodyPr/>
        <a:lstStyle/>
        <a:p>
          <a:endParaRPr lang="en-US"/>
        </a:p>
      </dgm:t>
    </dgm:pt>
    <dgm:pt modelId="{D0079F37-C85B-4D2A-A182-887BC9D925C6}">
      <dgm:prSet/>
      <dgm:spPr/>
      <dgm:t>
        <a:bodyPr/>
        <a:lstStyle/>
        <a:p>
          <a:r>
            <a:rPr lang="en-US"/>
            <a:t>Must be administered within 72 hours of exposure</a:t>
          </a:r>
        </a:p>
      </dgm:t>
    </dgm:pt>
    <dgm:pt modelId="{1659DF7A-88D5-4284-9DA3-D4293A6E5EF9}" type="parTrans" cxnId="{FF55A942-19DD-4132-8DCC-F6C41C7FEB18}">
      <dgm:prSet/>
      <dgm:spPr/>
      <dgm:t>
        <a:bodyPr/>
        <a:lstStyle/>
        <a:p>
          <a:endParaRPr lang="en-US"/>
        </a:p>
      </dgm:t>
    </dgm:pt>
    <dgm:pt modelId="{88189A2A-DEEC-45E8-9750-C3770A41241E}" type="sibTrans" cxnId="{FF55A942-19DD-4132-8DCC-F6C41C7FEB18}">
      <dgm:prSet/>
      <dgm:spPr/>
      <dgm:t>
        <a:bodyPr/>
        <a:lstStyle/>
        <a:p>
          <a:endParaRPr lang="en-US"/>
        </a:p>
      </dgm:t>
    </dgm:pt>
    <dgm:pt modelId="{902621B6-A0B7-4506-A69B-2BA01ACCE1F0}">
      <dgm:prSet/>
      <dgm:spPr/>
      <dgm:t>
        <a:bodyPr/>
        <a:lstStyle/>
        <a:p>
          <a:r>
            <a:rPr lang="en-US"/>
            <a:t>Effectiveness: 83-100%</a:t>
          </a:r>
        </a:p>
      </dgm:t>
    </dgm:pt>
    <dgm:pt modelId="{ABCBF2DE-8FD8-4958-AE51-5C88D6D682E1}" type="parTrans" cxnId="{0C720DCC-ED9E-4BCE-BD91-2421B1B0B8BD}">
      <dgm:prSet/>
      <dgm:spPr/>
      <dgm:t>
        <a:bodyPr/>
        <a:lstStyle/>
        <a:p>
          <a:endParaRPr lang="en-US"/>
        </a:p>
      </dgm:t>
    </dgm:pt>
    <dgm:pt modelId="{F4CF9A9F-2700-46FF-B1FF-EF2D892553FE}" type="sibTrans" cxnId="{0C720DCC-ED9E-4BCE-BD91-2421B1B0B8BD}">
      <dgm:prSet/>
      <dgm:spPr/>
      <dgm:t>
        <a:bodyPr/>
        <a:lstStyle/>
        <a:p>
          <a:endParaRPr lang="en-US"/>
        </a:p>
      </dgm:t>
    </dgm:pt>
    <dgm:pt modelId="{CE05A3DA-4309-41B4-97AB-BEC3A8329D76}">
      <dgm:prSet/>
      <dgm:spPr/>
      <dgm:t>
        <a:bodyPr/>
        <a:lstStyle/>
        <a:p>
          <a:r>
            <a:rPr lang="en-US"/>
            <a:t>IVIG/IMIG</a:t>
          </a:r>
        </a:p>
      </dgm:t>
    </dgm:pt>
    <dgm:pt modelId="{E8A9BEC1-19B7-4F3C-AC4A-25B98BF4C62A}" type="parTrans" cxnId="{8515A6C8-3A92-4271-97DF-85CB80C49E54}">
      <dgm:prSet/>
      <dgm:spPr/>
      <dgm:t>
        <a:bodyPr/>
        <a:lstStyle/>
        <a:p>
          <a:endParaRPr lang="en-US"/>
        </a:p>
      </dgm:t>
    </dgm:pt>
    <dgm:pt modelId="{7BCF0798-2BC3-40C5-8BD1-44B03C76E15F}" type="sibTrans" cxnId="{8515A6C8-3A92-4271-97DF-85CB80C49E54}">
      <dgm:prSet/>
      <dgm:spPr/>
      <dgm:t>
        <a:bodyPr/>
        <a:lstStyle/>
        <a:p>
          <a:endParaRPr lang="en-US"/>
        </a:p>
      </dgm:t>
    </dgm:pt>
    <dgm:pt modelId="{FC629638-E3C4-41B8-9CC3-84FFE020905D}">
      <dgm:prSet/>
      <dgm:spPr/>
      <dgm:t>
        <a:bodyPr/>
        <a:lstStyle/>
        <a:p>
          <a:r>
            <a:rPr lang="en-US"/>
            <a:t>Administer within 6 days of exposure</a:t>
          </a:r>
        </a:p>
      </dgm:t>
    </dgm:pt>
    <dgm:pt modelId="{C034D4EE-6A32-445C-80D8-32CBE8FA1892}" type="parTrans" cxnId="{02014EB9-C8AE-440B-829B-FF6476BF31AB}">
      <dgm:prSet/>
      <dgm:spPr/>
      <dgm:t>
        <a:bodyPr/>
        <a:lstStyle/>
        <a:p>
          <a:endParaRPr lang="en-US"/>
        </a:p>
      </dgm:t>
    </dgm:pt>
    <dgm:pt modelId="{F8F5D651-B555-4122-99B1-01EAED3B0D1B}" type="sibTrans" cxnId="{02014EB9-C8AE-440B-829B-FF6476BF31AB}">
      <dgm:prSet/>
      <dgm:spPr/>
      <dgm:t>
        <a:bodyPr/>
        <a:lstStyle/>
        <a:p>
          <a:endParaRPr lang="en-US"/>
        </a:p>
      </dgm:t>
    </dgm:pt>
    <dgm:pt modelId="{F8AE486B-C768-477A-B9EE-3A7403712360}">
      <dgm:prSet/>
      <dgm:spPr/>
      <dgm:t>
        <a:bodyPr/>
        <a:lstStyle/>
        <a:p>
          <a:r>
            <a:rPr lang="en-US"/>
            <a:t>Effectiveness: 95-100%</a:t>
          </a:r>
        </a:p>
      </dgm:t>
    </dgm:pt>
    <dgm:pt modelId="{41CE60B4-9057-400D-B7B4-FEA8FADE4198}" type="parTrans" cxnId="{A3150BB1-DCC9-4B4A-B16B-8BB839D95020}">
      <dgm:prSet/>
      <dgm:spPr/>
      <dgm:t>
        <a:bodyPr/>
        <a:lstStyle/>
        <a:p>
          <a:endParaRPr lang="en-US"/>
        </a:p>
      </dgm:t>
    </dgm:pt>
    <dgm:pt modelId="{B9CA69AB-420F-4A42-9BEC-B0154267DD9A}" type="sibTrans" cxnId="{A3150BB1-DCC9-4B4A-B16B-8BB839D95020}">
      <dgm:prSet/>
      <dgm:spPr/>
      <dgm:t>
        <a:bodyPr/>
        <a:lstStyle/>
        <a:p>
          <a:endParaRPr lang="en-US"/>
        </a:p>
      </dgm:t>
    </dgm:pt>
    <dgm:pt modelId="{C8A782C1-6E4E-4771-B46A-6EC406269AE3}">
      <dgm:prSet/>
      <dgm:spPr/>
      <dgm:t>
        <a:bodyPr/>
        <a:lstStyle/>
        <a:p>
          <a:r>
            <a:rPr lang="en-US"/>
            <a:t>MMR is preferred over immune globulin for vaccine eligible persons exposed with 72 hours, as it provides long term immunity</a:t>
          </a:r>
        </a:p>
      </dgm:t>
    </dgm:pt>
    <dgm:pt modelId="{0425B0E9-2F92-4121-81C0-3347C6F7C344}" type="parTrans" cxnId="{A3BA2618-F0B1-4298-954B-B1CC727656EF}">
      <dgm:prSet/>
      <dgm:spPr/>
      <dgm:t>
        <a:bodyPr/>
        <a:lstStyle/>
        <a:p>
          <a:endParaRPr lang="en-US"/>
        </a:p>
      </dgm:t>
    </dgm:pt>
    <dgm:pt modelId="{B9738857-35C7-4F50-A368-67DE754D6E19}" type="sibTrans" cxnId="{A3BA2618-F0B1-4298-954B-B1CC727656EF}">
      <dgm:prSet/>
      <dgm:spPr/>
      <dgm:t>
        <a:bodyPr/>
        <a:lstStyle/>
        <a:p>
          <a:endParaRPr lang="en-US"/>
        </a:p>
      </dgm:t>
    </dgm:pt>
    <dgm:pt modelId="{BF323AEA-0121-47BF-9F5A-F1F21AE305AD}" type="pres">
      <dgm:prSet presAssocID="{6BACF18B-5032-4B64-9982-4215D2A947D6}" presName="root" presStyleCnt="0">
        <dgm:presLayoutVars>
          <dgm:dir/>
          <dgm:resizeHandles val="exact"/>
        </dgm:presLayoutVars>
      </dgm:prSet>
      <dgm:spPr/>
    </dgm:pt>
    <dgm:pt modelId="{5DDAED7D-CADE-4D50-BBEE-81A050299471}" type="pres">
      <dgm:prSet presAssocID="{7D23637F-770F-46EE-A891-4D4F26640554}" presName="compNode" presStyleCnt="0"/>
      <dgm:spPr/>
    </dgm:pt>
    <dgm:pt modelId="{9C8FAF65-43B6-4429-B7F2-FD48112305A4}" type="pres">
      <dgm:prSet presAssocID="{7D23637F-770F-46EE-A891-4D4F26640554}" presName="bgRect" presStyleLbl="bgShp" presStyleIdx="0" presStyleCnt="3"/>
      <dgm:spPr/>
    </dgm:pt>
    <dgm:pt modelId="{D1E92CD1-7476-4C77-B42E-16E62B61572E}" type="pres">
      <dgm:prSet presAssocID="{7D23637F-770F-46EE-A891-4D4F2664055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edle"/>
        </a:ext>
      </dgm:extLst>
    </dgm:pt>
    <dgm:pt modelId="{C0067F44-9912-4165-A916-ED8B38BBB2A8}" type="pres">
      <dgm:prSet presAssocID="{7D23637F-770F-46EE-A891-4D4F26640554}" presName="spaceRect" presStyleCnt="0"/>
      <dgm:spPr/>
    </dgm:pt>
    <dgm:pt modelId="{28199F5F-54DD-4472-AD1C-B22FF2CF7782}" type="pres">
      <dgm:prSet presAssocID="{7D23637F-770F-46EE-A891-4D4F26640554}" presName="parTx" presStyleLbl="revTx" presStyleIdx="0" presStyleCnt="5">
        <dgm:presLayoutVars>
          <dgm:chMax val="0"/>
          <dgm:chPref val="0"/>
        </dgm:presLayoutVars>
      </dgm:prSet>
      <dgm:spPr/>
    </dgm:pt>
    <dgm:pt modelId="{B7EF60DD-5E89-49D0-8EEA-3D6C46C051DD}" type="pres">
      <dgm:prSet presAssocID="{7D23637F-770F-46EE-A891-4D4F26640554}" presName="desTx" presStyleLbl="revTx" presStyleIdx="1" presStyleCnt="5">
        <dgm:presLayoutVars/>
      </dgm:prSet>
      <dgm:spPr/>
    </dgm:pt>
    <dgm:pt modelId="{65AD2D33-11ED-49F8-AF0D-768203B8B73E}" type="pres">
      <dgm:prSet presAssocID="{F0BCBE07-A88D-4315-9149-425B9F7894A2}" presName="sibTrans" presStyleCnt="0"/>
      <dgm:spPr/>
    </dgm:pt>
    <dgm:pt modelId="{0C045E15-9849-4950-BAEB-9087D77578E0}" type="pres">
      <dgm:prSet presAssocID="{CE05A3DA-4309-41B4-97AB-BEC3A8329D76}" presName="compNode" presStyleCnt="0"/>
      <dgm:spPr/>
    </dgm:pt>
    <dgm:pt modelId="{B221BFF1-C6FF-4CC8-937E-8C5EB6319B9A}" type="pres">
      <dgm:prSet presAssocID="{CE05A3DA-4309-41B4-97AB-BEC3A8329D76}" presName="bgRect" presStyleLbl="bgShp" presStyleIdx="1" presStyleCnt="3"/>
      <dgm:spPr/>
    </dgm:pt>
    <dgm:pt modelId="{4AE22859-19D9-47D9-932D-FDBC354794F6}" type="pres">
      <dgm:prSet presAssocID="{CE05A3DA-4309-41B4-97AB-BEC3A8329D76}"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IV with solid fill"/>
        </a:ext>
      </dgm:extLst>
    </dgm:pt>
    <dgm:pt modelId="{B36121A8-71A4-448A-81FB-65BFA85FBE49}" type="pres">
      <dgm:prSet presAssocID="{CE05A3DA-4309-41B4-97AB-BEC3A8329D76}" presName="spaceRect" presStyleCnt="0"/>
      <dgm:spPr/>
    </dgm:pt>
    <dgm:pt modelId="{1144B055-289D-4E20-A78F-1B59D4502792}" type="pres">
      <dgm:prSet presAssocID="{CE05A3DA-4309-41B4-97AB-BEC3A8329D76}" presName="parTx" presStyleLbl="revTx" presStyleIdx="2" presStyleCnt="5">
        <dgm:presLayoutVars>
          <dgm:chMax val="0"/>
          <dgm:chPref val="0"/>
        </dgm:presLayoutVars>
      </dgm:prSet>
      <dgm:spPr/>
    </dgm:pt>
    <dgm:pt modelId="{9986DFA9-A295-4C39-8E84-41254DFE740D}" type="pres">
      <dgm:prSet presAssocID="{CE05A3DA-4309-41B4-97AB-BEC3A8329D76}" presName="desTx" presStyleLbl="revTx" presStyleIdx="3" presStyleCnt="5">
        <dgm:presLayoutVars/>
      </dgm:prSet>
      <dgm:spPr/>
    </dgm:pt>
    <dgm:pt modelId="{E09E665E-D309-4E24-AD84-491F64368C4C}" type="pres">
      <dgm:prSet presAssocID="{7BCF0798-2BC3-40C5-8BD1-44B03C76E15F}" presName="sibTrans" presStyleCnt="0"/>
      <dgm:spPr/>
    </dgm:pt>
    <dgm:pt modelId="{6A359F27-64ED-40FD-AC53-28D134271AD2}" type="pres">
      <dgm:prSet presAssocID="{C8A782C1-6E4E-4771-B46A-6EC406269AE3}" presName="compNode" presStyleCnt="0"/>
      <dgm:spPr/>
    </dgm:pt>
    <dgm:pt modelId="{886D5A8B-6258-4FAA-AD3F-C16A593AAEA1}" type="pres">
      <dgm:prSet presAssocID="{C8A782C1-6E4E-4771-B46A-6EC406269AE3}" presName="bgRect" presStyleLbl="bgShp" presStyleIdx="2" presStyleCnt="3"/>
      <dgm:spPr/>
    </dgm:pt>
    <dgm:pt modelId="{697B59B9-F08E-4848-91B9-89BA6791BC31}" type="pres">
      <dgm:prSet presAssocID="{C8A782C1-6E4E-4771-B46A-6EC406269AE3}"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edical with solid fill"/>
        </a:ext>
      </dgm:extLst>
    </dgm:pt>
    <dgm:pt modelId="{A4D06F44-603C-403C-BFC9-FE8F4F85A520}" type="pres">
      <dgm:prSet presAssocID="{C8A782C1-6E4E-4771-B46A-6EC406269AE3}" presName="spaceRect" presStyleCnt="0"/>
      <dgm:spPr/>
    </dgm:pt>
    <dgm:pt modelId="{C1C32B4A-849E-4CA8-BD1E-CCD6AC356339}" type="pres">
      <dgm:prSet presAssocID="{C8A782C1-6E4E-4771-B46A-6EC406269AE3}" presName="parTx" presStyleLbl="revTx" presStyleIdx="4" presStyleCnt="5">
        <dgm:presLayoutVars>
          <dgm:chMax val="0"/>
          <dgm:chPref val="0"/>
        </dgm:presLayoutVars>
      </dgm:prSet>
      <dgm:spPr/>
    </dgm:pt>
  </dgm:ptLst>
  <dgm:cxnLst>
    <dgm:cxn modelId="{3CC4F006-9BE5-46BB-9492-AA36ED48EAE2}" type="presOf" srcId="{C8A782C1-6E4E-4771-B46A-6EC406269AE3}" destId="{C1C32B4A-849E-4CA8-BD1E-CCD6AC356339}" srcOrd="0" destOrd="0" presId="urn:microsoft.com/office/officeart/2018/2/layout/IconVerticalSolidList"/>
    <dgm:cxn modelId="{A3BA2618-F0B1-4298-954B-B1CC727656EF}" srcId="{6BACF18B-5032-4B64-9982-4215D2A947D6}" destId="{C8A782C1-6E4E-4771-B46A-6EC406269AE3}" srcOrd="2" destOrd="0" parTransId="{0425B0E9-2F92-4121-81C0-3347C6F7C344}" sibTransId="{B9738857-35C7-4F50-A368-67DE754D6E19}"/>
    <dgm:cxn modelId="{FF55A942-19DD-4132-8DCC-F6C41C7FEB18}" srcId="{7D23637F-770F-46EE-A891-4D4F26640554}" destId="{D0079F37-C85B-4D2A-A182-887BC9D925C6}" srcOrd="0" destOrd="0" parTransId="{1659DF7A-88D5-4284-9DA3-D4293A6E5EF9}" sibTransId="{88189A2A-DEEC-45E8-9750-C3770A41241E}"/>
    <dgm:cxn modelId="{2E62806F-87C6-4CE0-B657-75EEA5E72121}" type="presOf" srcId="{7D23637F-770F-46EE-A891-4D4F26640554}" destId="{28199F5F-54DD-4472-AD1C-B22FF2CF7782}" srcOrd="0" destOrd="0" presId="urn:microsoft.com/office/officeart/2018/2/layout/IconVerticalSolidList"/>
    <dgm:cxn modelId="{F8FFDA71-D475-4A63-A46F-097AB62668B8}" srcId="{6BACF18B-5032-4B64-9982-4215D2A947D6}" destId="{7D23637F-770F-46EE-A891-4D4F26640554}" srcOrd="0" destOrd="0" parTransId="{D768D1B9-2B0B-496D-89D7-2EE83CC7887E}" sibTransId="{F0BCBE07-A88D-4315-9149-425B9F7894A2}"/>
    <dgm:cxn modelId="{55F9FD7B-36CD-4285-8EC7-8AB05363962A}" type="presOf" srcId="{6BACF18B-5032-4B64-9982-4215D2A947D6}" destId="{BF323AEA-0121-47BF-9F5A-F1F21AE305AD}" srcOrd="0" destOrd="0" presId="urn:microsoft.com/office/officeart/2018/2/layout/IconVerticalSolidList"/>
    <dgm:cxn modelId="{55DD7F88-6FF1-4D68-8C07-7DFD5F66E481}" type="presOf" srcId="{D0079F37-C85B-4D2A-A182-887BC9D925C6}" destId="{B7EF60DD-5E89-49D0-8EEA-3D6C46C051DD}" srcOrd="0" destOrd="0" presId="urn:microsoft.com/office/officeart/2018/2/layout/IconVerticalSolidList"/>
    <dgm:cxn modelId="{A3150BB1-DCC9-4B4A-B16B-8BB839D95020}" srcId="{CE05A3DA-4309-41B4-97AB-BEC3A8329D76}" destId="{F8AE486B-C768-477A-B9EE-3A7403712360}" srcOrd="1" destOrd="0" parTransId="{41CE60B4-9057-400D-B7B4-FEA8FADE4198}" sibTransId="{B9CA69AB-420F-4A42-9BEC-B0154267DD9A}"/>
    <dgm:cxn modelId="{644437B4-74BC-4574-94E3-B564A0788254}" type="presOf" srcId="{F8AE486B-C768-477A-B9EE-3A7403712360}" destId="{9986DFA9-A295-4C39-8E84-41254DFE740D}" srcOrd="0" destOrd="1" presId="urn:microsoft.com/office/officeart/2018/2/layout/IconVerticalSolidList"/>
    <dgm:cxn modelId="{02014EB9-C8AE-440B-829B-FF6476BF31AB}" srcId="{CE05A3DA-4309-41B4-97AB-BEC3A8329D76}" destId="{FC629638-E3C4-41B8-9CC3-84FFE020905D}" srcOrd="0" destOrd="0" parTransId="{C034D4EE-6A32-445C-80D8-32CBE8FA1892}" sibTransId="{F8F5D651-B555-4122-99B1-01EAED3B0D1B}"/>
    <dgm:cxn modelId="{8515A6C8-3A92-4271-97DF-85CB80C49E54}" srcId="{6BACF18B-5032-4B64-9982-4215D2A947D6}" destId="{CE05A3DA-4309-41B4-97AB-BEC3A8329D76}" srcOrd="1" destOrd="0" parTransId="{E8A9BEC1-19B7-4F3C-AC4A-25B98BF4C62A}" sibTransId="{7BCF0798-2BC3-40C5-8BD1-44B03C76E15F}"/>
    <dgm:cxn modelId="{0F7277CA-CE23-4A95-AF3B-90E58CE506C4}" type="presOf" srcId="{902621B6-A0B7-4506-A69B-2BA01ACCE1F0}" destId="{B7EF60DD-5E89-49D0-8EEA-3D6C46C051DD}" srcOrd="0" destOrd="1" presId="urn:microsoft.com/office/officeart/2018/2/layout/IconVerticalSolidList"/>
    <dgm:cxn modelId="{0C720DCC-ED9E-4BCE-BD91-2421B1B0B8BD}" srcId="{7D23637F-770F-46EE-A891-4D4F26640554}" destId="{902621B6-A0B7-4506-A69B-2BA01ACCE1F0}" srcOrd="1" destOrd="0" parTransId="{ABCBF2DE-8FD8-4958-AE51-5C88D6D682E1}" sibTransId="{F4CF9A9F-2700-46FF-B1FF-EF2D892553FE}"/>
    <dgm:cxn modelId="{61A706D1-DED1-4563-9DFB-A818BC6E4AC5}" type="presOf" srcId="{FC629638-E3C4-41B8-9CC3-84FFE020905D}" destId="{9986DFA9-A295-4C39-8E84-41254DFE740D}" srcOrd="0" destOrd="0" presId="urn:microsoft.com/office/officeart/2018/2/layout/IconVerticalSolidList"/>
    <dgm:cxn modelId="{6D90F6DE-01D5-4107-8D0F-F48FE4378C9D}" type="presOf" srcId="{CE05A3DA-4309-41B4-97AB-BEC3A8329D76}" destId="{1144B055-289D-4E20-A78F-1B59D4502792}" srcOrd="0" destOrd="0" presId="urn:microsoft.com/office/officeart/2018/2/layout/IconVerticalSolidList"/>
    <dgm:cxn modelId="{8A6485D6-C7A3-4D11-BFF8-2B1EF4DF751C}" type="presParOf" srcId="{BF323AEA-0121-47BF-9F5A-F1F21AE305AD}" destId="{5DDAED7D-CADE-4D50-BBEE-81A050299471}" srcOrd="0" destOrd="0" presId="urn:microsoft.com/office/officeart/2018/2/layout/IconVerticalSolidList"/>
    <dgm:cxn modelId="{1A24A706-7E4E-49CD-9A2F-B968B6E76439}" type="presParOf" srcId="{5DDAED7D-CADE-4D50-BBEE-81A050299471}" destId="{9C8FAF65-43B6-4429-B7F2-FD48112305A4}" srcOrd="0" destOrd="0" presId="urn:microsoft.com/office/officeart/2018/2/layout/IconVerticalSolidList"/>
    <dgm:cxn modelId="{ABC82CE5-AB6A-4C93-8C02-3B1A0C696661}" type="presParOf" srcId="{5DDAED7D-CADE-4D50-BBEE-81A050299471}" destId="{D1E92CD1-7476-4C77-B42E-16E62B61572E}" srcOrd="1" destOrd="0" presId="urn:microsoft.com/office/officeart/2018/2/layout/IconVerticalSolidList"/>
    <dgm:cxn modelId="{C23C6433-419C-4F3E-B3CA-811F4DC02480}" type="presParOf" srcId="{5DDAED7D-CADE-4D50-BBEE-81A050299471}" destId="{C0067F44-9912-4165-A916-ED8B38BBB2A8}" srcOrd="2" destOrd="0" presId="urn:microsoft.com/office/officeart/2018/2/layout/IconVerticalSolidList"/>
    <dgm:cxn modelId="{48F366D7-4B29-4C61-8B99-0702BF94DE33}" type="presParOf" srcId="{5DDAED7D-CADE-4D50-BBEE-81A050299471}" destId="{28199F5F-54DD-4472-AD1C-B22FF2CF7782}" srcOrd="3" destOrd="0" presId="urn:microsoft.com/office/officeart/2018/2/layout/IconVerticalSolidList"/>
    <dgm:cxn modelId="{6C7AACE0-9E60-4A7D-B0F8-1DD7882992C0}" type="presParOf" srcId="{5DDAED7D-CADE-4D50-BBEE-81A050299471}" destId="{B7EF60DD-5E89-49D0-8EEA-3D6C46C051DD}" srcOrd="4" destOrd="0" presId="urn:microsoft.com/office/officeart/2018/2/layout/IconVerticalSolidList"/>
    <dgm:cxn modelId="{F5D5B02E-C60E-47EA-BCE7-3D252261CA82}" type="presParOf" srcId="{BF323AEA-0121-47BF-9F5A-F1F21AE305AD}" destId="{65AD2D33-11ED-49F8-AF0D-768203B8B73E}" srcOrd="1" destOrd="0" presId="urn:microsoft.com/office/officeart/2018/2/layout/IconVerticalSolidList"/>
    <dgm:cxn modelId="{5CD648D1-982C-41C5-B7D6-4BF501898F06}" type="presParOf" srcId="{BF323AEA-0121-47BF-9F5A-F1F21AE305AD}" destId="{0C045E15-9849-4950-BAEB-9087D77578E0}" srcOrd="2" destOrd="0" presId="urn:microsoft.com/office/officeart/2018/2/layout/IconVerticalSolidList"/>
    <dgm:cxn modelId="{351C7D70-16D4-43C6-8A7C-40E5D43ED610}" type="presParOf" srcId="{0C045E15-9849-4950-BAEB-9087D77578E0}" destId="{B221BFF1-C6FF-4CC8-937E-8C5EB6319B9A}" srcOrd="0" destOrd="0" presId="urn:microsoft.com/office/officeart/2018/2/layout/IconVerticalSolidList"/>
    <dgm:cxn modelId="{103D7827-77FF-4D5E-A649-9F464DA4E7FF}" type="presParOf" srcId="{0C045E15-9849-4950-BAEB-9087D77578E0}" destId="{4AE22859-19D9-47D9-932D-FDBC354794F6}" srcOrd="1" destOrd="0" presId="urn:microsoft.com/office/officeart/2018/2/layout/IconVerticalSolidList"/>
    <dgm:cxn modelId="{14FA5CF3-39DB-447C-89C3-F3DA90AB750D}" type="presParOf" srcId="{0C045E15-9849-4950-BAEB-9087D77578E0}" destId="{B36121A8-71A4-448A-81FB-65BFA85FBE49}" srcOrd="2" destOrd="0" presId="urn:microsoft.com/office/officeart/2018/2/layout/IconVerticalSolidList"/>
    <dgm:cxn modelId="{FA51F142-6707-40C2-A8C2-ADB011F8FD5C}" type="presParOf" srcId="{0C045E15-9849-4950-BAEB-9087D77578E0}" destId="{1144B055-289D-4E20-A78F-1B59D4502792}" srcOrd="3" destOrd="0" presId="urn:microsoft.com/office/officeart/2018/2/layout/IconVerticalSolidList"/>
    <dgm:cxn modelId="{94347114-3891-4E26-90DD-68F90A3E2AED}" type="presParOf" srcId="{0C045E15-9849-4950-BAEB-9087D77578E0}" destId="{9986DFA9-A295-4C39-8E84-41254DFE740D}" srcOrd="4" destOrd="0" presId="urn:microsoft.com/office/officeart/2018/2/layout/IconVerticalSolidList"/>
    <dgm:cxn modelId="{A71F5EDB-DDD6-4083-9FE8-DC7AD4B4D21C}" type="presParOf" srcId="{BF323AEA-0121-47BF-9F5A-F1F21AE305AD}" destId="{E09E665E-D309-4E24-AD84-491F64368C4C}" srcOrd="3" destOrd="0" presId="urn:microsoft.com/office/officeart/2018/2/layout/IconVerticalSolidList"/>
    <dgm:cxn modelId="{DFC9C04F-C105-4480-B877-8566CC8D20D5}" type="presParOf" srcId="{BF323AEA-0121-47BF-9F5A-F1F21AE305AD}" destId="{6A359F27-64ED-40FD-AC53-28D134271AD2}" srcOrd="4" destOrd="0" presId="urn:microsoft.com/office/officeart/2018/2/layout/IconVerticalSolidList"/>
    <dgm:cxn modelId="{0F4A4928-D6D2-4CE0-A82D-1A8A3B930B38}" type="presParOf" srcId="{6A359F27-64ED-40FD-AC53-28D134271AD2}" destId="{886D5A8B-6258-4FAA-AD3F-C16A593AAEA1}" srcOrd="0" destOrd="0" presId="urn:microsoft.com/office/officeart/2018/2/layout/IconVerticalSolidList"/>
    <dgm:cxn modelId="{0292A7ED-91D6-4C0C-8EA5-66A367F6402B}" type="presParOf" srcId="{6A359F27-64ED-40FD-AC53-28D134271AD2}" destId="{697B59B9-F08E-4848-91B9-89BA6791BC31}" srcOrd="1" destOrd="0" presId="urn:microsoft.com/office/officeart/2018/2/layout/IconVerticalSolidList"/>
    <dgm:cxn modelId="{DAC748AE-A6A4-458C-99C8-F24CB70BE9AA}" type="presParOf" srcId="{6A359F27-64ED-40FD-AC53-28D134271AD2}" destId="{A4D06F44-603C-403C-BFC9-FE8F4F85A520}" srcOrd="2" destOrd="0" presId="urn:microsoft.com/office/officeart/2018/2/layout/IconVerticalSolidList"/>
    <dgm:cxn modelId="{5702DE4D-8242-436F-BB45-7722AE502F36}" type="presParOf" srcId="{6A359F27-64ED-40FD-AC53-28D134271AD2}" destId="{C1C32B4A-849E-4CA8-BD1E-CCD6AC35633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96FA072-DDCA-4C75-AEF9-0118B1BC32F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AF0662A-A865-43EA-A93C-FDB4E179991F}">
      <dgm:prSet/>
      <dgm:spPr/>
      <dgm:t>
        <a:bodyPr/>
        <a:lstStyle/>
        <a:p>
          <a:r>
            <a:rPr lang="en-US" dirty="0"/>
            <a:t>Between 5-15% of people develop a fever after MMR vaccine 6-12 days after vaccine.  Fever is typically 1-2 days. About 5% of people develop a rash after vaccine.  These symptoms are due to the vaccine and are not contagious.</a:t>
          </a:r>
        </a:p>
      </dgm:t>
    </dgm:pt>
    <dgm:pt modelId="{5898A8D1-467C-4299-A6FD-AB45180CD4EE}" type="parTrans" cxnId="{1AB0413F-FDDA-4A0D-AE80-F62AB0E922E5}">
      <dgm:prSet/>
      <dgm:spPr/>
      <dgm:t>
        <a:bodyPr/>
        <a:lstStyle/>
        <a:p>
          <a:endParaRPr lang="en-US"/>
        </a:p>
      </dgm:t>
    </dgm:pt>
    <dgm:pt modelId="{BCA262C7-0F04-468D-AC9B-E86DD569EFA4}" type="sibTrans" cxnId="{1AB0413F-FDDA-4A0D-AE80-F62AB0E922E5}">
      <dgm:prSet/>
      <dgm:spPr/>
      <dgm:t>
        <a:bodyPr/>
        <a:lstStyle/>
        <a:p>
          <a:endParaRPr lang="en-US"/>
        </a:p>
      </dgm:t>
    </dgm:pt>
    <dgm:pt modelId="{347704AA-90D9-4FA5-A4B5-604A680D34EE}">
      <dgm:prSet/>
      <dgm:spPr/>
      <dgm:t>
        <a:bodyPr/>
        <a:lstStyle/>
        <a:p>
          <a:r>
            <a:rPr lang="en-US" dirty="0"/>
            <a:t>If continued fevers for 1-2 days and/or additional onset of other measles symptoms such as cough, runny nose, pink eye (3Cs) then consultation with ID and IP to determine if possible acute measles and in such testing is likely warranted.</a:t>
          </a:r>
        </a:p>
      </dgm:t>
    </dgm:pt>
    <dgm:pt modelId="{C9A07F76-F082-4E2A-8BC2-D58F7B01F0A5}" type="parTrans" cxnId="{57DAA6EE-0CD4-408D-A6A6-B77B1964472F}">
      <dgm:prSet/>
      <dgm:spPr/>
      <dgm:t>
        <a:bodyPr/>
        <a:lstStyle/>
        <a:p>
          <a:endParaRPr lang="en-US"/>
        </a:p>
      </dgm:t>
    </dgm:pt>
    <dgm:pt modelId="{E7F02166-9229-491B-8416-D015211FAE60}" type="sibTrans" cxnId="{57DAA6EE-0CD4-408D-A6A6-B77B1964472F}">
      <dgm:prSet/>
      <dgm:spPr/>
      <dgm:t>
        <a:bodyPr/>
        <a:lstStyle/>
        <a:p>
          <a:endParaRPr lang="en-US"/>
        </a:p>
      </dgm:t>
    </dgm:pt>
    <dgm:pt modelId="{8B39CA68-7A95-475E-9436-ACF881890954}">
      <dgm:prSet/>
      <dgm:spPr/>
      <dgm:t>
        <a:bodyPr/>
        <a:lstStyle/>
        <a:p>
          <a:r>
            <a:rPr lang="en-US"/>
            <a:t>Would not plan to test until at least after first 24 hr of fevers. Of note, PCR tests </a:t>
          </a:r>
          <a:r>
            <a:rPr lang="en-US" b="1"/>
            <a:t>CAN be positive</a:t>
          </a:r>
          <a:r>
            <a:rPr lang="en-US"/>
            <a:t> due to measles vaccine as shedding can occur in OP, NP, urine from live virus MMR vaccine and additional genotypic testing must be done at health department level to determine if disease or vaccine.  IgM may be positive due to immune response to vaccine vs. disease.</a:t>
          </a:r>
        </a:p>
      </dgm:t>
    </dgm:pt>
    <dgm:pt modelId="{B1548C18-7C83-45C6-B9D7-62874A3CDD1A}" type="parTrans" cxnId="{21CA1E65-E023-40FD-9469-94D6ADA8DF02}">
      <dgm:prSet/>
      <dgm:spPr/>
      <dgm:t>
        <a:bodyPr/>
        <a:lstStyle/>
        <a:p>
          <a:endParaRPr lang="en-US"/>
        </a:p>
      </dgm:t>
    </dgm:pt>
    <dgm:pt modelId="{25B7D8FB-FAC4-4FF3-9BCF-131630CB56D3}" type="sibTrans" cxnId="{21CA1E65-E023-40FD-9469-94D6ADA8DF02}">
      <dgm:prSet/>
      <dgm:spPr/>
      <dgm:t>
        <a:bodyPr/>
        <a:lstStyle/>
        <a:p>
          <a:endParaRPr lang="en-US"/>
        </a:p>
      </dgm:t>
    </dgm:pt>
    <dgm:pt modelId="{842E106E-3D2A-45B0-9776-09AC1FD8D289}" type="pres">
      <dgm:prSet presAssocID="{B96FA072-DDCA-4C75-AEF9-0118B1BC32F2}" presName="root" presStyleCnt="0">
        <dgm:presLayoutVars>
          <dgm:dir/>
          <dgm:resizeHandles val="exact"/>
        </dgm:presLayoutVars>
      </dgm:prSet>
      <dgm:spPr/>
    </dgm:pt>
    <dgm:pt modelId="{8BDAF146-2307-4E3B-8ABD-E1FC96E9E052}" type="pres">
      <dgm:prSet presAssocID="{2AF0662A-A865-43EA-A93C-FDB4E179991F}" presName="compNode" presStyleCnt="0"/>
      <dgm:spPr/>
    </dgm:pt>
    <dgm:pt modelId="{8615ED6F-6AE0-429C-B9ED-6F1F3AE73F75}" type="pres">
      <dgm:prSet presAssocID="{2AF0662A-A865-43EA-A93C-FDB4E179991F}" presName="bgRect" presStyleLbl="bgShp" presStyleIdx="0" presStyleCnt="3"/>
      <dgm:spPr/>
    </dgm:pt>
    <dgm:pt modelId="{06CB9A33-00D4-4B49-8218-B9DA77082013}" type="pres">
      <dgm:prSet presAssocID="{2AF0662A-A865-43EA-A93C-FDB4E179991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edle"/>
        </a:ext>
      </dgm:extLst>
    </dgm:pt>
    <dgm:pt modelId="{8A410D64-4049-48F4-9ED9-2B338012CE86}" type="pres">
      <dgm:prSet presAssocID="{2AF0662A-A865-43EA-A93C-FDB4E179991F}" presName="spaceRect" presStyleCnt="0"/>
      <dgm:spPr/>
    </dgm:pt>
    <dgm:pt modelId="{C777E877-C855-4D83-B6BA-E533855A5A23}" type="pres">
      <dgm:prSet presAssocID="{2AF0662A-A865-43EA-A93C-FDB4E179991F}" presName="parTx" presStyleLbl="revTx" presStyleIdx="0" presStyleCnt="3">
        <dgm:presLayoutVars>
          <dgm:chMax val="0"/>
          <dgm:chPref val="0"/>
        </dgm:presLayoutVars>
      </dgm:prSet>
      <dgm:spPr/>
    </dgm:pt>
    <dgm:pt modelId="{FAC82A31-AEA3-410D-9990-F24AE6FAD1AB}" type="pres">
      <dgm:prSet presAssocID="{BCA262C7-0F04-468D-AC9B-E86DD569EFA4}" presName="sibTrans" presStyleCnt="0"/>
      <dgm:spPr/>
    </dgm:pt>
    <dgm:pt modelId="{71E3CA95-EDFD-46DD-815C-D61A8E46089A}" type="pres">
      <dgm:prSet presAssocID="{347704AA-90D9-4FA5-A4B5-604A680D34EE}" presName="compNode" presStyleCnt="0"/>
      <dgm:spPr/>
    </dgm:pt>
    <dgm:pt modelId="{4C1D30B3-DC3A-4AA6-826E-9B41B8662260}" type="pres">
      <dgm:prSet presAssocID="{347704AA-90D9-4FA5-A4B5-604A680D34EE}" presName="bgRect" presStyleLbl="bgShp" presStyleIdx="1" presStyleCnt="3"/>
      <dgm:spPr/>
    </dgm:pt>
    <dgm:pt modelId="{8F61B293-77F5-4613-8D23-15D498F2F4A1}" type="pres">
      <dgm:prSet presAssocID="{347704AA-90D9-4FA5-A4B5-604A680D34E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BD986288-3C5D-480C-A964-EAC5709726CB}" type="pres">
      <dgm:prSet presAssocID="{347704AA-90D9-4FA5-A4B5-604A680D34EE}" presName="spaceRect" presStyleCnt="0"/>
      <dgm:spPr/>
    </dgm:pt>
    <dgm:pt modelId="{75133943-9D85-48EC-A720-217CD95F5480}" type="pres">
      <dgm:prSet presAssocID="{347704AA-90D9-4FA5-A4B5-604A680D34EE}" presName="parTx" presStyleLbl="revTx" presStyleIdx="1" presStyleCnt="3">
        <dgm:presLayoutVars>
          <dgm:chMax val="0"/>
          <dgm:chPref val="0"/>
        </dgm:presLayoutVars>
      </dgm:prSet>
      <dgm:spPr/>
    </dgm:pt>
    <dgm:pt modelId="{94D6BE72-E398-47BB-AD3B-D9F9425BA6E8}" type="pres">
      <dgm:prSet presAssocID="{E7F02166-9229-491B-8416-D015211FAE60}" presName="sibTrans" presStyleCnt="0"/>
      <dgm:spPr/>
    </dgm:pt>
    <dgm:pt modelId="{FDC73002-4C29-4AD9-9D48-0B3973EF0A07}" type="pres">
      <dgm:prSet presAssocID="{8B39CA68-7A95-475E-9436-ACF881890954}" presName="compNode" presStyleCnt="0"/>
      <dgm:spPr/>
    </dgm:pt>
    <dgm:pt modelId="{405F67A3-E2BF-49B8-8089-994178A36C8C}" type="pres">
      <dgm:prSet presAssocID="{8B39CA68-7A95-475E-9436-ACF881890954}" presName="bgRect" presStyleLbl="bgShp" presStyleIdx="2" presStyleCnt="3"/>
      <dgm:spPr/>
    </dgm:pt>
    <dgm:pt modelId="{90C9C515-1F77-4451-9623-D7067616DFF1}" type="pres">
      <dgm:prSet presAssocID="{8B39CA68-7A95-475E-9436-ACF881890954}"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ovid-19 with solid fill"/>
        </a:ext>
      </dgm:extLst>
    </dgm:pt>
    <dgm:pt modelId="{A0A84890-DCC0-4E9F-9EE4-75BEC449910C}" type="pres">
      <dgm:prSet presAssocID="{8B39CA68-7A95-475E-9436-ACF881890954}" presName="spaceRect" presStyleCnt="0"/>
      <dgm:spPr/>
    </dgm:pt>
    <dgm:pt modelId="{793B46FA-00E5-4FFF-AE75-0B43D83C5CC8}" type="pres">
      <dgm:prSet presAssocID="{8B39CA68-7A95-475E-9436-ACF881890954}" presName="parTx" presStyleLbl="revTx" presStyleIdx="2" presStyleCnt="3">
        <dgm:presLayoutVars>
          <dgm:chMax val="0"/>
          <dgm:chPref val="0"/>
        </dgm:presLayoutVars>
      </dgm:prSet>
      <dgm:spPr/>
    </dgm:pt>
  </dgm:ptLst>
  <dgm:cxnLst>
    <dgm:cxn modelId="{9CBDB505-F779-45D9-9806-45F7DD05ADF9}" type="presOf" srcId="{2AF0662A-A865-43EA-A93C-FDB4E179991F}" destId="{C777E877-C855-4D83-B6BA-E533855A5A23}" srcOrd="0" destOrd="0" presId="urn:microsoft.com/office/officeart/2018/2/layout/IconVerticalSolidList"/>
    <dgm:cxn modelId="{05DF8521-FFB5-450F-9F88-D7EBC1C50E82}" type="presOf" srcId="{8B39CA68-7A95-475E-9436-ACF881890954}" destId="{793B46FA-00E5-4FFF-AE75-0B43D83C5CC8}" srcOrd="0" destOrd="0" presId="urn:microsoft.com/office/officeart/2018/2/layout/IconVerticalSolidList"/>
    <dgm:cxn modelId="{1AB0413F-FDDA-4A0D-AE80-F62AB0E922E5}" srcId="{B96FA072-DDCA-4C75-AEF9-0118B1BC32F2}" destId="{2AF0662A-A865-43EA-A93C-FDB4E179991F}" srcOrd="0" destOrd="0" parTransId="{5898A8D1-467C-4299-A6FD-AB45180CD4EE}" sibTransId="{BCA262C7-0F04-468D-AC9B-E86DD569EFA4}"/>
    <dgm:cxn modelId="{7AA3CE43-0D32-480F-9C33-D779AA1EC483}" type="presOf" srcId="{B96FA072-DDCA-4C75-AEF9-0118B1BC32F2}" destId="{842E106E-3D2A-45B0-9776-09AC1FD8D289}" srcOrd="0" destOrd="0" presId="urn:microsoft.com/office/officeart/2018/2/layout/IconVerticalSolidList"/>
    <dgm:cxn modelId="{21CA1E65-E023-40FD-9469-94D6ADA8DF02}" srcId="{B96FA072-DDCA-4C75-AEF9-0118B1BC32F2}" destId="{8B39CA68-7A95-475E-9436-ACF881890954}" srcOrd="2" destOrd="0" parTransId="{B1548C18-7C83-45C6-B9D7-62874A3CDD1A}" sibTransId="{25B7D8FB-FAC4-4FF3-9BCF-131630CB56D3}"/>
    <dgm:cxn modelId="{81726C9E-8926-4B8B-8F46-0F38E5F8E50B}" type="presOf" srcId="{347704AA-90D9-4FA5-A4B5-604A680D34EE}" destId="{75133943-9D85-48EC-A720-217CD95F5480}" srcOrd="0" destOrd="0" presId="urn:microsoft.com/office/officeart/2018/2/layout/IconVerticalSolidList"/>
    <dgm:cxn modelId="{57DAA6EE-0CD4-408D-A6A6-B77B1964472F}" srcId="{B96FA072-DDCA-4C75-AEF9-0118B1BC32F2}" destId="{347704AA-90D9-4FA5-A4B5-604A680D34EE}" srcOrd="1" destOrd="0" parTransId="{C9A07F76-F082-4E2A-8BC2-D58F7B01F0A5}" sibTransId="{E7F02166-9229-491B-8416-D015211FAE60}"/>
    <dgm:cxn modelId="{C4A4E709-1884-4BEE-A22D-B21BD846A8F5}" type="presParOf" srcId="{842E106E-3D2A-45B0-9776-09AC1FD8D289}" destId="{8BDAF146-2307-4E3B-8ABD-E1FC96E9E052}" srcOrd="0" destOrd="0" presId="urn:microsoft.com/office/officeart/2018/2/layout/IconVerticalSolidList"/>
    <dgm:cxn modelId="{97C0DD44-00A6-4D99-A42C-49E4756AE43E}" type="presParOf" srcId="{8BDAF146-2307-4E3B-8ABD-E1FC96E9E052}" destId="{8615ED6F-6AE0-429C-B9ED-6F1F3AE73F75}" srcOrd="0" destOrd="0" presId="urn:microsoft.com/office/officeart/2018/2/layout/IconVerticalSolidList"/>
    <dgm:cxn modelId="{04D17372-0828-4ADC-8185-2DC2A4EE1064}" type="presParOf" srcId="{8BDAF146-2307-4E3B-8ABD-E1FC96E9E052}" destId="{06CB9A33-00D4-4B49-8218-B9DA77082013}" srcOrd="1" destOrd="0" presId="urn:microsoft.com/office/officeart/2018/2/layout/IconVerticalSolidList"/>
    <dgm:cxn modelId="{7FC3B3AE-9437-41D3-9129-4DE03E586E01}" type="presParOf" srcId="{8BDAF146-2307-4E3B-8ABD-E1FC96E9E052}" destId="{8A410D64-4049-48F4-9ED9-2B338012CE86}" srcOrd="2" destOrd="0" presId="urn:microsoft.com/office/officeart/2018/2/layout/IconVerticalSolidList"/>
    <dgm:cxn modelId="{2ADE4374-C235-4237-9F7F-7B9385E67F7E}" type="presParOf" srcId="{8BDAF146-2307-4E3B-8ABD-E1FC96E9E052}" destId="{C777E877-C855-4D83-B6BA-E533855A5A23}" srcOrd="3" destOrd="0" presId="urn:microsoft.com/office/officeart/2018/2/layout/IconVerticalSolidList"/>
    <dgm:cxn modelId="{0A328861-BDF1-41FA-8E01-C64E9DB88C87}" type="presParOf" srcId="{842E106E-3D2A-45B0-9776-09AC1FD8D289}" destId="{FAC82A31-AEA3-410D-9990-F24AE6FAD1AB}" srcOrd="1" destOrd="0" presId="urn:microsoft.com/office/officeart/2018/2/layout/IconVerticalSolidList"/>
    <dgm:cxn modelId="{AA859E90-07EE-4564-B8DB-7E474751ED9B}" type="presParOf" srcId="{842E106E-3D2A-45B0-9776-09AC1FD8D289}" destId="{71E3CA95-EDFD-46DD-815C-D61A8E46089A}" srcOrd="2" destOrd="0" presId="urn:microsoft.com/office/officeart/2018/2/layout/IconVerticalSolidList"/>
    <dgm:cxn modelId="{D6EF04EF-2EF9-4B33-AA1C-726A712A44E6}" type="presParOf" srcId="{71E3CA95-EDFD-46DD-815C-D61A8E46089A}" destId="{4C1D30B3-DC3A-4AA6-826E-9B41B8662260}" srcOrd="0" destOrd="0" presId="urn:microsoft.com/office/officeart/2018/2/layout/IconVerticalSolidList"/>
    <dgm:cxn modelId="{C6C74B3A-D3F5-475B-AB46-7B2DAFA4C42F}" type="presParOf" srcId="{71E3CA95-EDFD-46DD-815C-D61A8E46089A}" destId="{8F61B293-77F5-4613-8D23-15D498F2F4A1}" srcOrd="1" destOrd="0" presId="urn:microsoft.com/office/officeart/2018/2/layout/IconVerticalSolidList"/>
    <dgm:cxn modelId="{47D6F3A1-68DE-4EDC-8FBF-B145F89E8013}" type="presParOf" srcId="{71E3CA95-EDFD-46DD-815C-D61A8E46089A}" destId="{BD986288-3C5D-480C-A964-EAC5709726CB}" srcOrd="2" destOrd="0" presId="urn:microsoft.com/office/officeart/2018/2/layout/IconVerticalSolidList"/>
    <dgm:cxn modelId="{136AF5A4-236F-458C-9E02-C83D7C4394BD}" type="presParOf" srcId="{71E3CA95-EDFD-46DD-815C-D61A8E46089A}" destId="{75133943-9D85-48EC-A720-217CD95F5480}" srcOrd="3" destOrd="0" presId="urn:microsoft.com/office/officeart/2018/2/layout/IconVerticalSolidList"/>
    <dgm:cxn modelId="{FEAF64FE-11BA-4C38-8159-4C2172D8A3C5}" type="presParOf" srcId="{842E106E-3D2A-45B0-9776-09AC1FD8D289}" destId="{94D6BE72-E398-47BB-AD3B-D9F9425BA6E8}" srcOrd="3" destOrd="0" presId="urn:microsoft.com/office/officeart/2018/2/layout/IconVerticalSolidList"/>
    <dgm:cxn modelId="{6315C2F3-87E1-47CD-9560-41B8A4993ACB}" type="presParOf" srcId="{842E106E-3D2A-45B0-9776-09AC1FD8D289}" destId="{FDC73002-4C29-4AD9-9D48-0B3973EF0A07}" srcOrd="4" destOrd="0" presId="urn:microsoft.com/office/officeart/2018/2/layout/IconVerticalSolidList"/>
    <dgm:cxn modelId="{16FBE685-9143-4A10-907A-21505CD37C1F}" type="presParOf" srcId="{FDC73002-4C29-4AD9-9D48-0B3973EF0A07}" destId="{405F67A3-E2BF-49B8-8089-994178A36C8C}" srcOrd="0" destOrd="0" presId="urn:microsoft.com/office/officeart/2018/2/layout/IconVerticalSolidList"/>
    <dgm:cxn modelId="{A332C27F-1E27-4F47-957E-F3E314B467A2}" type="presParOf" srcId="{FDC73002-4C29-4AD9-9D48-0B3973EF0A07}" destId="{90C9C515-1F77-4451-9623-D7067616DFF1}" srcOrd="1" destOrd="0" presId="urn:microsoft.com/office/officeart/2018/2/layout/IconVerticalSolidList"/>
    <dgm:cxn modelId="{D2E1C692-DCD2-4EC9-B7F9-6E5100834B40}" type="presParOf" srcId="{FDC73002-4C29-4AD9-9D48-0B3973EF0A07}" destId="{A0A84890-DCC0-4E9F-9EE4-75BEC449910C}" srcOrd="2" destOrd="0" presId="urn:microsoft.com/office/officeart/2018/2/layout/IconVerticalSolidList"/>
    <dgm:cxn modelId="{6DDFF5E3-88DE-4958-AF27-6715FF894E9D}" type="presParOf" srcId="{FDC73002-4C29-4AD9-9D48-0B3973EF0A07}" destId="{793B46FA-00E5-4FFF-AE75-0B43D83C5CC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D3A8456-09FC-4787-A561-8D85B7134FF1}" type="doc">
      <dgm:prSet loTypeId="urn:microsoft.com/office/officeart/2018/2/layout/IconLabelDescriptionList" loCatId="icon" qsTypeId="urn:microsoft.com/office/officeart/2005/8/quickstyle/simple1" qsCatId="simple" csTypeId="urn:microsoft.com/office/officeart/2005/8/colors/accent2_2" csCatId="accent2" phldr="1"/>
      <dgm:spPr/>
      <dgm:t>
        <a:bodyPr/>
        <a:lstStyle/>
        <a:p>
          <a:endParaRPr lang="en-US"/>
        </a:p>
      </dgm:t>
    </dgm:pt>
    <dgm:pt modelId="{469CFADE-B617-4E3B-91F0-6FB86A063783}">
      <dgm:prSet/>
      <dgm:spPr/>
      <dgm:t>
        <a:bodyPr/>
        <a:lstStyle/>
        <a:p>
          <a:pPr>
            <a:lnSpc>
              <a:spcPct val="100000"/>
            </a:lnSpc>
            <a:defRPr b="1"/>
          </a:pPr>
          <a:r>
            <a:rPr lang="en-US" b="1"/>
            <a:t>Scheduling</a:t>
          </a:r>
          <a:endParaRPr lang="en-US"/>
        </a:p>
      </dgm:t>
    </dgm:pt>
    <dgm:pt modelId="{E13D44B4-C948-42F0-8630-C1E11CA397A3}" type="parTrans" cxnId="{897B4942-C31D-4811-97CD-0C67623EAB91}">
      <dgm:prSet/>
      <dgm:spPr/>
      <dgm:t>
        <a:bodyPr/>
        <a:lstStyle/>
        <a:p>
          <a:endParaRPr lang="en-US"/>
        </a:p>
      </dgm:t>
    </dgm:pt>
    <dgm:pt modelId="{6CF3ED23-2482-4C58-A575-43E24E147DA8}" type="sibTrans" cxnId="{897B4942-C31D-4811-97CD-0C67623EAB91}">
      <dgm:prSet/>
      <dgm:spPr/>
      <dgm:t>
        <a:bodyPr/>
        <a:lstStyle/>
        <a:p>
          <a:endParaRPr lang="en-US"/>
        </a:p>
      </dgm:t>
    </dgm:pt>
    <dgm:pt modelId="{40578AC7-5D67-4A51-AFF9-E5527D074075}">
      <dgm:prSet/>
      <dgm:spPr/>
      <dgm:t>
        <a:bodyPr/>
        <a:lstStyle/>
        <a:p>
          <a:pPr>
            <a:lnSpc>
              <a:spcPct val="100000"/>
            </a:lnSpc>
          </a:pPr>
          <a:r>
            <a:rPr lang="en-US"/>
            <a:t>Schedule quarantined patients last in the day</a:t>
          </a:r>
        </a:p>
      </dgm:t>
    </dgm:pt>
    <dgm:pt modelId="{DE70C985-3DF9-46C5-911E-F8F2FF3CF52B}" type="parTrans" cxnId="{76DF0199-52EF-4B17-A13C-F445F2AE7934}">
      <dgm:prSet/>
      <dgm:spPr/>
      <dgm:t>
        <a:bodyPr/>
        <a:lstStyle/>
        <a:p>
          <a:endParaRPr lang="en-US"/>
        </a:p>
      </dgm:t>
    </dgm:pt>
    <dgm:pt modelId="{2265F599-563A-43A9-8FEC-686BC7E0FD41}" type="sibTrans" cxnId="{76DF0199-52EF-4B17-A13C-F445F2AE7934}">
      <dgm:prSet/>
      <dgm:spPr/>
      <dgm:t>
        <a:bodyPr/>
        <a:lstStyle/>
        <a:p>
          <a:endParaRPr lang="en-US"/>
        </a:p>
      </dgm:t>
    </dgm:pt>
    <dgm:pt modelId="{D609E15D-B094-4C54-9937-EDB5946DC642}">
      <dgm:prSet/>
      <dgm:spPr/>
      <dgm:t>
        <a:bodyPr/>
        <a:lstStyle/>
        <a:p>
          <a:pPr>
            <a:lnSpc>
              <a:spcPct val="100000"/>
            </a:lnSpc>
            <a:defRPr b="1"/>
          </a:pPr>
          <a:r>
            <a:rPr lang="en-US" b="1"/>
            <a:t>Before arrival </a:t>
          </a:r>
          <a:endParaRPr lang="en-US"/>
        </a:p>
      </dgm:t>
    </dgm:pt>
    <dgm:pt modelId="{28727E38-47F9-4008-A3F4-1CD00851A19F}" type="parTrans" cxnId="{CAD5587A-A8ED-477A-8598-D5F93818B4FB}">
      <dgm:prSet/>
      <dgm:spPr/>
      <dgm:t>
        <a:bodyPr/>
        <a:lstStyle/>
        <a:p>
          <a:endParaRPr lang="en-US"/>
        </a:p>
      </dgm:t>
    </dgm:pt>
    <dgm:pt modelId="{AFF7070D-1D17-471C-BBAC-F274D9F18277}" type="sibTrans" cxnId="{CAD5587A-A8ED-477A-8598-D5F93818B4FB}">
      <dgm:prSet/>
      <dgm:spPr/>
      <dgm:t>
        <a:bodyPr/>
        <a:lstStyle/>
        <a:p>
          <a:endParaRPr lang="en-US"/>
        </a:p>
      </dgm:t>
    </dgm:pt>
    <dgm:pt modelId="{121FB2C9-72C5-41D9-9262-5CB84683181F}">
      <dgm:prSet/>
      <dgm:spPr/>
      <dgm:t>
        <a:bodyPr/>
        <a:lstStyle/>
        <a:p>
          <a:pPr>
            <a:lnSpc>
              <a:spcPct val="100000"/>
            </a:lnSpc>
          </a:pPr>
          <a:r>
            <a:rPr lang="en-US" dirty="0"/>
            <a:t>Provide arrival instructions for symptomatic patients</a:t>
          </a:r>
        </a:p>
      </dgm:t>
    </dgm:pt>
    <dgm:pt modelId="{5A6DF5A5-9A5C-4F25-B96F-727370E34977}" type="parTrans" cxnId="{72BF72C5-B682-401D-B3F8-918F86615D82}">
      <dgm:prSet/>
      <dgm:spPr/>
      <dgm:t>
        <a:bodyPr/>
        <a:lstStyle/>
        <a:p>
          <a:endParaRPr lang="en-US"/>
        </a:p>
      </dgm:t>
    </dgm:pt>
    <dgm:pt modelId="{1760F134-7F53-4F9C-8604-09EF829DADCA}" type="sibTrans" cxnId="{72BF72C5-B682-401D-B3F8-918F86615D82}">
      <dgm:prSet/>
      <dgm:spPr/>
      <dgm:t>
        <a:bodyPr/>
        <a:lstStyle/>
        <a:p>
          <a:endParaRPr lang="en-US"/>
        </a:p>
      </dgm:t>
    </dgm:pt>
    <dgm:pt modelId="{067809EB-7AA8-4592-809D-2B6A234FA51F}">
      <dgm:prSet/>
      <dgm:spPr/>
      <dgm:t>
        <a:bodyPr/>
        <a:lstStyle/>
        <a:p>
          <a:pPr>
            <a:lnSpc>
              <a:spcPct val="100000"/>
            </a:lnSpc>
          </a:pPr>
          <a:r>
            <a:rPr lang="en-US"/>
            <a:t>Instruct patients to call ahead before entering</a:t>
          </a:r>
          <a:endParaRPr lang="en-US" dirty="0"/>
        </a:p>
      </dgm:t>
    </dgm:pt>
    <dgm:pt modelId="{6349D430-A169-42A6-B0BE-3854E35B7E4C}" type="parTrans" cxnId="{52450F84-E3BA-481F-ADF3-024E733757E2}">
      <dgm:prSet/>
      <dgm:spPr/>
      <dgm:t>
        <a:bodyPr/>
        <a:lstStyle/>
        <a:p>
          <a:endParaRPr lang="en-US"/>
        </a:p>
      </dgm:t>
    </dgm:pt>
    <dgm:pt modelId="{1934C3F4-447D-4779-BCBB-89696C159676}" type="sibTrans" cxnId="{52450F84-E3BA-481F-ADF3-024E733757E2}">
      <dgm:prSet/>
      <dgm:spPr/>
      <dgm:t>
        <a:bodyPr/>
        <a:lstStyle/>
        <a:p>
          <a:endParaRPr lang="en-US"/>
        </a:p>
      </dgm:t>
    </dgm:pt>
    <dgm:pt modelId="{1397F11B-2D62-48A5-A95A-C3CDE1EF2CDE}">
      <dgm:prSet/>
      <dgm:spPr/>
      <dgm:t>
        <a:bodyPr/>
        <a:lstStyle/>
        <a:p>
          <a:pPr>
            <a:lnSpc>
              <a:spcPct val="100000"/>
            </a:lnSpc>
            <a:defRPr b="1"/>
          </a:pPr>
          <a:r>
            <a:rPr lang="en-US" b="1"/>
            <a:t>Upon arrival</a:t>
          </a:r>
          <a:endParaRPr lang="en-US"/>
        </a:p>
      </dgm:t>
    </dgm:pt>
    <dgm:pt modelId="{98814BFD-4788-4129-8D49-B0D85E07FABC}" type="parTrans" cxnId="{FB6C4101-E733-4136-9995-CCDD8311916D}">
      <dgm:prSet/>
      <dgm:spPr/>
      <dgm:t>
        <a:bodyPr/>
        <a:lstStyle/>
        <a:p>
          <a:endParaRPr lang="en-US"/>
        </a:p>
      </dgm:t>
    </dgm:pt>
    <dgm:pt modelId="{B0E4CE05-C613-43BD-85D3-3DC60ABA5B92}" type="sibTrans" cxnId="{FB6C4101-E733-4136-9995-CCDD8311916D}">
      <dgm:prSet/>
      <dgm:spPr/>
      <dgm:t>
        <a:bodyPr/>
        <a:lstStyle/>
        <a:p>
          <a:endParaRPr lang="en-US"/>
        </a:p>
      </dgm:t>
    </dgm:pt>
    <dgm:pt modelId="{9E0A6C75-2308-47D6-80CD-B73F5B11321F}">
      <dgm:prSet/>
      <dgm:spPr/>
      <dgm:t>
        <a:bodyPr/>
        <a:lstStyle/>
        <a:p>
          <a:pPr>
            <a:lnSpc>
              <a:spcPct val="100000"/>
            </a:lnSpc>
          </a:pPr>
          <a:r>
            <a:rPr lang="en-US"/>
            <a:t>Separate from other patients immediately</a:t>
          </a:r>
        </a:p>
      </dgm:t>
    </dgm:pt>
    <dgm:pt modelId="{32F77931-0421-4B08-87B6-BF16E76C6A52}" type="parTrans" cxnId="{605B60B1-042F-4439-8DEC-BD7A0B40D376}">
      <dgm:prSet/>
      <dgm:spPr/>
      <dgm:t>
        <a:bodyPr/>
        <a:lstStyle/>
        <a:p>
          <a:endParaRPr lang="en-US"/>
        </a:p>
      </dgm:t>
    </dgm:pt>
    <dgm:pt modelId="{55E75EA2-1D68-4E14-B8EC-FDFC525C22E6}" type="sibTrans" cxnId="{605B60B1-042F-4439-8DEC-BD7A0B40D376}">
      <dgm:prSet/>
      <dgm:spPr/>
      <dgm:t>
        <a:bodyPr/>
        <a:lstStyle/>
        <a:p>
          <a:endParaRPr lang="en-US"/>
        </a:p>
      </dgm:t>
    </dgm:pt>
    <dgm:pt modelId="{FF56BFB0-40FB-4BC0-A356-B27B4BDFF802}">
      <dgm:prSet/>
      <dgm:spPr/>
      <dgm:t>
        <a:bodyPr/>
        <a:lstStyle/>
        <a:p>
          <a:pPr>
            <a:lnSpc>
              <a:spcPct val="100000"/>
            </a:lnSpc>
          </a:pPr>
          <a:r>
            <a:rPr lang="en-US"/>
            <a:t>Provide face mask if age-appropriate</a:t>
          </a:r>
        </a:p>
      </dgm:t>
    </dgm:pt>
    <dgm:pt modelId="{ABCCDCF4-CE83-46A5-A230-05C20A26C519}" type="parTrans" cxnId="{76FEDEE8-EA3E-4E13-8C35-8AF95380BF7A}">
      <dgm:prSet/>
      <dgm:spPr/>
      <dgm:t>
        <a:bodyPr/>
        <a:lstStyle/>
        <a:p>
          <a:endParaRPr lang="en-US"/>
        </a:p>
      </dgm:t>
    </dgm:pt>
    <dgm:pt modelId="{4E10D78C-FF07-4CCA-AB4D-FF71E0498077}" type="sibTrans" cxnId="{76FEDEE8-EA3E-4E13-8C35-8AF95380BF7A}">
      <dgm:prSet/>
      <dgm:spPr/>
      <dgm:t>
        <a:bodyPr/>
        <a:lstStyle/>
        <a:p>
          <a:endParaRPr lang="en-US"/>
        </a:p>
      </dgm:t>
    </dgm:pt>
    <dgm:pt modelId="{45FEEAC2-ED3E-4AF9-81EC-8E3FCBE91A48}">
      <dgm:prSet/>
      <dgm:spPr/>
      <dgm:t>
        <a:bodyPr/>
        <a:lstStyle/>
        <a:p>
          <a:pPr>
            <a:lnSpc>
              <a:spcPct val="100000"/>
            </a:lnSpc>
          </a:pPr>
          <a:r>
            <a:rPr lang="en-US" dirty="0"/>
            <a:t>Place in negative pressure AIIR if available</a:t>
          </a:r>
        </a:p>
      </dgm:t>
    </dgm:pt>
    <dgm:pt modelId="{98D98709-2543-411E-AA35-85F47BD03101}" type="parTrans" cxnId="{4A7B025E-D579-4031-9F4D-F786E56DE163}">
      <dgm:prSet/>
      <dgm:spPr/>
      <dgm:t>
        <a:bodyPr/>
        <a:lstStyle/>
        <a:p>
          <a:endParaRPr lang="en-US"/>
        </a:p>
      </dgm:t>
    </dgm:pt>
    <dgm:pt modelId="{00F48486-821B-4A69-80BD-A22F3FCC763F}" type="sibTrans" cxnId="{4A7B025E-D579-4031-9F4D-F786E56DE163}">
      <dgm:prSet/>
      <dgm:spPr/>
      <dgm:t>
        <a:bodyPr/>
        <a:lstStyle/>
        <a:p>
          <a:endParaRPr lang="en-US"/>
        </a:p>
      </dgm:t>
    </dgm:pt>
    <dgm:pt modelId="{69D92EF3-8E74-4AA6-A7EE-2BF737ECC139}">
      <dgm:prSet/>
      <dgm:spPr/>
      <dgm:t>
        <a:bodyPr/>
        <a:lstStyle/>
        <a:p>
          <a:pPr>
            <a:lnSpc>
              <a:spcPct val="100000"/>
            </a:lnSpc>
          </a:pPr>
          <a:r>
            <a:rPr lang="en-US"/>
            <a:t>If no AIIR: use private room with door closed</a:t>
          </a:r>
        </a:p>
      </dgm:t>
    </dgm:pt>
    <dgm:pt modelId="{BEEE0F2F-10A5-4B3C-9723-26FDD3E8AD74}" type="parTrans" cxnId="{BC59B286-14CD-4D22-AC3E-97211C72D140}">
      <dgm:prSet/>
      <dgm:spPr/>
      <dgm:t>
        <a:bodyPr/>
        <a:lstStyle/>
        <a:p>
          <a:endParaRPr lang="en-US"/>
        </a:p>
      </dgm:t>
    </dgm:pt>
    <dgm:pt modelId="{3B90E88F-1B5C-4BA5-83D7-ED08DCE0AE9D}" type="sibTrans" cxnId="{BC59B286-14CD-4D22-AC3E-97211C72D140}">
      <dgm:prSet/>
      <dgm:spPr/>
      <dgm:t>
        <a:bodyPr/>
        <a:lstStyle/>
        <a:p>
          <a:endParaRPr lang="en-US"/>
        </a:p>
      </dgm:t>
    </dgm:pt>
    <dgm:pt modelId="{8E17C116-FA78-4607-9E2A-3472FB71AE7A}">
      <dgm:prSet/>
      <dgm:spPr/>
      <dgm:t>
        <a:bodyPr/>
        <a:lstStyle/>
        <a:p>
          <a:pPr>
            <a:lnSpc>
              <a:spcPct val="100000"/>
            </a:lnSpc>
          </a:pPr>
          <a:r>
            <a:rPr lang="en-US"/>
            <a:t>Patient should wear mask throughout stay</a:t>
          </a:r>
        </a:p>
      </dgm:t>
    </dgm:pt>
    <dgm:pt modelId="{9ABBFB7A-A822-4A62-B4E5-2AD79B14E4E5}" type="parTrans" cxnId="{CC0ADBEA-A58C-42F8-A6BE-093BD9BAF38A}">
      <dgm:prSet/>
      <dgm:spPr/>
      <dgm:t>
        <a:bodyPr/>
        <a:lstStyle/>
        <a:p>
          <a:endParaRPr lang="en-US"/>
        </a:p>
      </dgm:t>
    </dgm:pt>
    <dgm:pt modelId="{E36E6CC0-4138-45FD-90B3-14B18FDAB555}" type="sibTrans" cxnId="{CC0ADBEA-A58C-42F8-A6BE-093BD9BAF38A}">
      <dgm:prSet/>
      <dgm:spPr/>
      <dgm:t>
        <a:bodyPr/>
        <a:lstStyle/>
        <a:p>
          <a:endParaRPr lang="en-US"/>
        </a:p>
      </dgm:t>
    </dgm:pt>
    <dgm:pt modelId="{7F535B29-A48F-4F74-B65B-E1C17E0F9074}">
      <dgm:prSet/>
      <dgm:spPr/>
      <dgm:t>
        <a:bodyPr/>
        <a:lstStyle/>
        <a:p>
          <a:pPr>
            <a:lnSpc>
              <a:spcPct val="100000"/>
            </a:lnSpc>
          </a:pPr>
          <a:r>
            <a:rPr lang="en-US"/>
            <a:t>Vacate room for 2 hours after patient leaves</a:t>
          </a:r>
        </a:p>
      </dgm:t>
    </dgm:pt>
    <dgm:pt modelId="{03C913DF-DE26-4D9F-91A1-82FB4281E46A}" type="parTrans" cxnId="{212FED9F-FFEA-441F-A46D-8D9D573E7CCF}">
      <dgm:prSet/>
      <dgm:spPr/>
      <dgm:t>
        <a:bodyPr/>
        <a:lstStyle/>
        <a:p>
          <a:endParaRPr lang="en-US"/>
        </a:p>
      </dgm:t>
    </dgm:pt>
    <dgm:pt modelId="{89C3D6EB-0F3A-4DF4-B442-6F8FC818D25E}" type="sibTrans" cxnId="{212FED9F-FFEA-441F-A46D-8D9D573E7CCF}">
      <dgm:prSet/>
      <dgm:spPr/>
      <dgm:t>
        <a:bodyPr/>
        <a:lstStyle/>
        <a:p>
          <a:endParaRPr lang="en-US"/>
        </a:p>
      </dgm:t>
    </dgm:pt>
    <dgm:pt modelId="{85A7570B-6731-4771-A8A8-C061934E705B}" type="pres">
      <dgm:prSet presAssocID="{FD3A8456-09FC-4787-A561-8D85B7134FF1}" presName="root" presStyleCnt="0">
        <dgm:presLayoutVars>
          <dgm:dir/>
          <dgm:resizeHandles val="exact"/>
        </dgm:presLayoutVars>
      </dgm:prSet>
      <dgm:spPr/>
    </dgm:pt>
    <dgm:pt modelId="{2567BFC9-1BAD-44C2-9FCF-D835426AD0D8}" type="pres">
      <dgm:prSet presAssocID="{469CFADE-B617-4E3B-91F0-6FB86A063783}" presName="compNode" presStyleCnt="0"/>
      <dgm:spPr/>
    </dgm:pt>
    <dgm:pt modelId="{FC294894-1451-4C5B-AE36-BBF4E5DF4FCE}" type="pres">
      <dgm:prSet presAssocID="{469CFADE-B617-4E3B-91F0-6FB86A06378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84D4D63A-3044-4D1E-BEE9-4F827AAA4213}" type="pres">
      <dgm:prSet presAssocID="{469CFADE-B617-4E3B-91F0-6FB86A063783}" presName="iconSpace" presStyleCnt="0"/>
      <dgm:spPr/>
    </dgm:pt>
    <dgm:pt modelId="{6DDC7D93-7568-416C-A9FC-E412F58D53F9}" type="pres">
      <dgm:prSet presAssocID="{469CFADE-B617-4E3B-91F0-6FB86A063783}" presName="parTx" presStyleLbl="revTx" presStyleIdx="0" presStyleCnt="6">
        <dgm:presLayoutVars>
          <dgm:chMax val="0"/>
          <dgm:chPref val="0"/>
        </dgm:presLayoutVars>
      </dgm:prSet>
      <dgm:spPr/>
    </dgm:pt>
    <dgm:pt modelId="{FB1FFF79-4713-45EE-94F1-76783A911954}" type="pres">
      <dgm:prSet presAssocID="{469CFADE-B617-4E3B-91F0-6FB86A063783}" presName="txSpace" presStyleCnt="0"/>
      <dgm:spPr/>
    </dgm:pt>
    <dgm:pt modelId="{6ECEFF01-A963-446D-8B30-82EE45763211}" type="pres">
      <dgm:prSet presAssocID="{469CFADE-B617-4E3B-91F0-6FB86A063783}" presName="desTx" presStyleLbl="revTx" presStyleIdx="1" presStyleCnt="6">
        <dgm:presLayoutVars/>
      </dgm:prSet>
      <dgm:spPr/>
    </dgm:pt>
    <dgm:pt modelId="{F0CD0EC4-D6BD-4659-9D3F-F66F255461B3}" type="pres">
      <dgm:prSet presAssocID="{6CF3ED23-2482-4C58-A575-43E24E147DA8}" presName="sibTrans" presStyleCnt="0"/>
      <dgm:spPr/>
    </dgm:pt>
    <dgm:pt modelId="{173EDC17-C394-4AE4-8540-924DE15851ED}" type="pres">
      <dgm:prSet presAssocID="{D609E15D-B094-4C54-9937-EDB5946DC642}" presName="compNode" presStyleCnt="0"/>
      <dgm:spPr/>
    </dgm:pt>
    <dgm:pt modelId="{89897937-95D0-4532-A105-5F1F898BC60D}" type="pres">
      <dgm:prSet presAssocID="{D609E15D-B094-4C54-9937-EDB5946DC64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68DB8E2E-5198-455B-87C6-A768F64F3345}" type="pres">
      <dgm:prSet presAssocID="{D609E15D-B094-4C54-9937-EDB5946DC642}" presName="iconSpace" presStyleCnt="0"/>
      <dgm:spPr/>
    </dgm:pt>
    <dgm:pt modelId="{8B0F4A10-6DB3-441E-A2FD-4973F6376DA1}" type="pres">
      <dgm:prSet presAssocID="{D609E15D-B094-4C54-9937-EDB5946DC642}" presName="parTx" presStyleLbl="revTx" presStyleIdx="2" presStyleCnt="6">
        <dgm:presLayoutVars>
          <dgm:chMax val="0"/>
          <dgm:chPref val="0"/>
        </dgm:presLayoutVars>
      </dgm:prSet>
      <dgm:spPr/>
    </dgm:pt>
    <dgm:pt modelId="{CD3DB5E8-9D35-49C7-ACD0-B0FC774321E1}" type="pres">
      <dgm:prSet presAssocID="{D609E15D-B094-4C54-9937-EDB5946DC642}" presName="txSpace" presStyleCnt="0"/>
      <dgm:spPr/>
    </dgm:pt>
    <dgm:pt modelId="{EF34FF72-7F5A-47DA-9D07-6BD18735DD5E}" type="pres">
      <dgm:prSet presAssocID="{D609E15D-B094-4C54-9937-EDB5946DC642}" presName="desTx" presStyleLbl="revTx" presStyleIdx="3" presStyleCnt="6">
        <dgm:presLayoutVars/>
      </dgm:prSet>
      <dgm:spPr/>
    </dgm:pt>
    <dgm:pt modelId="{89C5AC92-B31B-43D4-9EEA-95453E0005AC}" type="pres">
      <dgm:prSet presAssocID="{AFF7070D-1D17-471C-BBAC-F274D9F18277}" presName="sibTrans" presStyleCnt="0"/>
      <dgm:spPr/>
    </dgm:pt>
    <dgm:pt modelId="{CA3F9B12-BF40-4BCC-86FD-C601F97939AD}" type="pres">
      <dgm:prSet presAssocID="{1397F11B-2D62-48A5-A95A-C3CDE1EF2CDE}" presName="compNode" presStyleCnt="0"/>
      <dgm:spPr/>
    </dgm:pt>
    <dgm:pt modelId="{0EEE8972-16A2-4BB9-8DBB-5CD34AC0D6B0}" type="pres">
      <dgm:prSet presAssocID="{1397F11B-2D62-48A5-A95A-C3CDE1EF2CD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mbulance"/>
        </a:ext>
      </dgm:extLst>
    </dgm:pt>
    <dgm:pt modelId="{77BE6D62-5BA6-46DD-B54A-20DAC8A84BD8}" type="pres">
      <dgm:prSet presAssocID="{1397F11B-2D62-48A5-A95A-C3CDE1EF2CDE}" presName="iconSpace" presStyleCnt="0"/>
      <dgm:spPr/>
    </dgm:pt>
    <dgm:pt modelId="{C8112058-2508-4AF8-8D9B-1224C9D71C6C}" type="pres">
      <dgm:prSet presAssocID="{1397F11B-2D62-48A5-A95A-C3CDE1EF2CDE}" presName="parTx" presStyleLbl="revTx" presStyleIdx="4" presStyleCnt="6">
        <dgm:presLayoutVars>
          <dgm:chMax val="0"/>
          <dgm:chPref val="0"/>
        </dgm:presLayoutVars>
      </dgm:prSet>
      <dgm:spPr/>
    </dgm:pt>
    <dgm:pt modelId="{F4ECF3CE-78BF-4949-9BD5-C50179F22841}" type="pres">
      <dgm:prSet presAssocID="{1397F11B-2D62-48A5-A95A-C3CDE1EF2CDE}" presName="txSpace" presStyleCnt="0"/>
      <dgm:spPr/>
    </dgm:pt>
    <dgm:pt modelId="{BEA66DC0-F2C7-4C85-96BD-72B68A4E5C62}" type="pres">
      <dgm:prSet presAssocID="{1397F11B-2D62-48A5-A95A-C3CDE1EF2CDE}" presName="desTx" presStyleLbl="revTx" presStyleIdx="5" presStyleCnt="6">
        <dgm:presLayoutVars/>
      </dgm:prSet>
      <dgm:spPr/>
    </dgm:pt>
  </dgm:ptLst>
  <dgm:cxnLst>
    <dgm:cxn modelId="{FB6C4101-E733-4136-9995-CCDD8311916D}" srcId="{FD3A8456-09FC-4787-A561-8D85B7134FF1}" destId="{1397F11B-2D62-48A5-A95A-C3CDE1EF2CDE}" srcOrd="2" destOrd="0" parTransId="{98814BFD-4788-4129-8D49-B0D85E07FABC}" sibTransId="{B0E4CE05-C613-43BD-85D3-3DC60ABA5B92}"/>
    <dgm:cxn modelId="{FD7E5705-34F9-4101-BA67-598496159052}" type="presOf" srcId="{469CFADE-B617-4E3B-91F0-6FB86A063783}" destId="{6DDC7D93-7568-416C-A9FC-E412F58D53F9}" srcOrd="0" destOrd="0" presId="urn:microsoft.com/office/officeart/2018/2/layout/IconLabelDescriptionList"/>
    <dgm:cxn modelId="{6E34040C-9F17-448B-9094-13F1D309A2E2}" type="presOf" srcId="{FF56BFB0-40FB-4BC0-A356-B27B4BDFF802}" destId="{BEA66DC0-F2C7-4C85-96BD-72B68A4E5C62}" srcOrd="0" destOrd="1" presId="urn:microsoft.com/office/officeart/2018/2/layout/IconLabelDescriptionList"/>
    <dgm:cxn modelId="{B8C62912-BD28-4DCA-94C5-28D6259D749F}" type="presOf" srcId="{FD3A8456-09FC-4787-A561-8D85B7134FF1}" destId="{85A7570B-6731-4771-A8A8-C061934E705B}" srcOrd="0" destOrd="0" presId="urn:microsoft.com/office/officeart/2018/2/layout/IconLabelDescriptionList"/>
    <dgm:cxn modelId="{3C43C412-5CC7-428B-A7C2-CF1DCFB31859}" type="presOf" srcId="{8E17C116-FA78-4607-9E2A-3472FB71AE7A}" destId="{BEA66DC0-F2C7-4C85-96BD-72B68A4E5C62}" srcOrd="0" destOrd="4" presId="urn:microsoft.com/office/officeart/2018/2/layout/IconLabelDescriptionList"/>
    <dgm:cxn modelId="{BDE8BB20-2540-48BF-94F3-19AC1268E3D6}" type="presOf" srcId="{D609E15D-B094-4C54-9937-EDB5946DC642}" destId="{8B0F4A10-6DB3-441E-A2FD-4973F6376DA1}" srcOrd="0" destOrd="0" presId="urn:microsoft.com/office/officeart/2018/2/layout/IconLabelDescriptionList"/>
    <dgm:cxn modelId="{4A7B025E-D579-4031-9F4D-F786E56DE163}" srcId="{1397F11B-2D62-48A5-A95A-C3CDE1EF2CDE}" destId="{45FEEAC2-ED3E-4AF9-81EC-8E3FCBE91A48}" srcOrd="2" destOrd="0" parTransId="{98D98709-2543-411E-AA35-85F47BD03101}" sibTransId="{00F48486-821B-4A69-80BD-A22F3FCC763F}"/>
    <dgm:cxn modelId="{897B4942-C31D-4811-97CD-0C67623EAB91}" srcId="{FD3A8456-09FC-4787-A561-8D85B7134FF1}" destId="{469CFADE-B617-4E3B-91F0-6FB86A063783}" srcOrd="0" destOrd="0" parTransId="{E13D44B4-C948-42F0-8630-C1E11CA397A3}" sibTransId="{6CF3ED23-2482-4C58-A575-43E24E147DA8}"/>
    <dgm:cxn modelId="{3FA82264-8E5A-4082-B632-C6D745FFB1EE}" type="presOf" srcId="{69D92EF3-8E74-4AA6-A7EE-2BF737ECC139}" destId="{BEA66DC0-F2C7-4C85-96BD-72B68A4E5C62}" srcOrd="0" destOrd="3" presId="urn:microsoft.com/office/officeart/2018/2/layout/IconLabelDescriptionList"/>
    <dgm:cxn modelId="{51DCA648-959E-42CE-9C04-9B58A92EF853}" type="presOf" srcId="{40578AC7-5D67-4A51-AFF9-E5527D074075}" destId="{6ECEFF01-A963-446D-8B30-82EE45763211}" srcOrd="0" destOrd="0" presId="urn:microsoft.com/office/officeart/2018/2/layout/IconLabelDescriptionList"/>
    <dgm:cxn modelId="{CAD5587A-A8ED-477A-8598-D5F93818B4FB}" srcId="{FD3A8456-09FC-4787-A561-8D85B7134FF1}" destId="{D609E15D-B094-4C54-9937-EDB5946DC642}" srcOrd="1" destOrd="0" parTransId="{28727E38-47F9-4008-A3F4-1CD00851A19F}" sibTransId="{AFF7070D-1D17-471C-BBAC-F274D9F18277}"/>
    <dgm:cxn modelId="{52450F84-E3BA-481F-ADF3-024E733757E2}" srcId="{D609E15D-B094-4C54-9937-EDB5946DC642}" destId="{067809EB-7AA8-4592-809D-2B6A234FA51F}" srcOrd="1" destOrd="0" parTransId="{6349D430-A169-42A6-B0BE-3854E35B7E4C}" sibTransId="{1934C3F4-447D-4779-BCBB-89696C159676}"/>
    <dgm:cxn modelId="{BC59B286-14CD-4D22-AC3E-97211C72D140}" srcId="{1397F11B-2D62-48A5-A95A-C3CDE1EF2CDE}" destId="{69D92EF3-8E74-4AA6-A7EE-2BF737ECC139}" srcOrd="3" destOrd="0" parTransId="{BEEE0F2F-10A5-4B3C-9723-26FDD3E8AD74}" sibTransId="{3B90E88F-1B5C-4BA5-83D7-ED08DCE0AE9D}"/>
    <dgm:cxn modelId="{57C6ED8A-E193-4FEA-8B55-B8E00CDF1706}" type="presOf" srcId="{121FB2C9-72C5-41D9-9262-5CB84683181F}" destId="{EF34FF72-7F5A-47DA-9D07-6BD18735DD5E}" srcOrd="0" destOrd="0" presId="urn:microsoft.com/office/officeart/2018/2/layout/IconLabelDescriptionList"/>
    <dgm:cxn modelId="{540B6B95-A7ED-46D9-8721-B1114899755B}" type="presOf" srcId="{9E0A6C75-2308-47D6-80CD-B73F5B11321F}" destId="{BEA66DC0-F2C7-4C85-96BD-72B68A4E5C62}" srcOrd="0" destOrd="0" presId="urn:microsoft.com/office/officeart/2018/2/layout/IconLabelDescriptionList"/>
    <dgm:cxn modelId="{530E1D97-1722-490B-BD30-EDA547B53FC3}" type="presOf" srcId="{7F535B29-A48F-4F74-B65B-E1C17E0F9074}" destId="{BEA66DC0-F2C7-4C85-96BD-72B68A4E5C62}" srcOrd="0" destOrd="5" presId="urn:microsoft.com/office/officeart/2018/2/layout/IconLabelDescriptionList"/>
    <dgm:cxn modelId="{76DF0199-52EF-4B17-A13C-F445F2AE7934}" srcId="{469CFADE-B617-4E3B-91F0-6FB86A063783}" destId="{40578AC7-5D67-4A51-AFF9-E5527D074075}" srcOrd="0" destOrd="0" parTransId="{DE70C985-3DF9-46C5-911E-F8F2FF3CF52B}" sibTransId="{2265F599-563A-43A9-8FEC-686BC7E0FD41}"/>
    <dgm:cxn modelId="{212FED9F-FFEA-441F-A46D-8D9D573E7CCF}" srcId="{1397F11B-2D62-48A5-A95A-C3CDE1EF2CDE}" destId="{7F535B29-A48F-4F74-B65B-E1C17E0F9074}" srcOrd="5" destOrd="0" parTransId="{03C913DF-DE26-4D9F-91A1-82FB4281E46A}" sibTransId="{89C3D6EB-0F3A-4DF4-B442-6F8FC818D25E}"/>
    <dgm:cxn modelId="{605B60B1-042F-4439-8DEC-BD7A0B40D376}" srcId="{1397F11B-2D62-48A5-A95A-C3CDE1EF2CDE}" destId="{9E0A6C75-2308-47D6-80CD-B73F5B11321F}" srcOrd="0" destOrd="0" parTransId="{32F77931-0421-4B08-87B6-BF16E76C6A52}" sibTransId="{55E75EA2-1D68-4E14-B8EC-FDFC525C22E6}"/>
    <dgm:cxn modelId="{72BF72C5-B682-401D-B3F8-918F86615D82}" srcId="{D609E15D-B094-4C54-9937-EDB5946DC642}" destId="{121FB2C9-72C5-41D9-9262-5CB84683181F}" srcOrd="0" destOrd="0" parTransId="{5A6DF5A5-9A5C-4F25-B96F-727370E34977}" sibTransId="{1760F134-7F53-4F9C-8604-09EF829DADCA}"/>
    <dgm:cxn modelId="{F482B5C5-4DEF-4024-AC26-363EA787ADCE}" type="presOf" srcId="{067809EB-7AA8-4592-809D-2B6A234FA51F}" destId="{EF34FF72-7F5A-47DA-9D07-6BD18735DD5E}" srcOrd="0" destOrd="1" presId="urn:microsoft.com/office/officeart/2018/2/layout/IconLabelDescriptionList"/>
    <dgm:cxn modelId="{76FEDEE8-EA3E-4E13-8C35-8AF95380BF7A}" srcId="{1397F11B-2D62-48A5-A95A-C3CDE1EF2CDE}" destId="{FF56BFB0-40FB-4BC0-A356-B27B4BDFF802}" srcOrd="1" destOrd="0" parTransId="{ABCCDCF4-CE83-46A5-A230-05C20A26C519}" sibTransId="{4E10D78C-FF07-4CCA-AB4D-FF71E0498077}"/>
    <dgm:cxn modelId="{CC0ADBEA-A58C-42F8-A6BE-093BD9BAF38A}" srcId="{1397F11B-2D62-48A5-A95A-C3CDE1EF2CDE}" destId="{8E17C116-FA78-4607-9E2A-3472FB71AE7A}" srcOrd="4" destOrd="0" parTransId="{9ABBFB7A-A822-4A62-B4E5-2AD79B14E4E5}" sibTransId="{E36E6CC0-4138-45FD-90B3-14B18FDAB555}"/>
    <dgm:cxn modelId="{6B8E4DFC-FFA3-469C-8E23-DF73A24BBE6F}" type="presOf" srcId="{1397F11B-2D62-48A5-A95A-C3CDE1EF2CDE}" destId="{C8112058-2508-4AF8-8D9B-1224C9D71C6C}" srcOrd="0" destOrd="0" presId="urn:microsoft.com/office/officeart/2018/2/layout/IconLabelDescriptionList"/>
    <dgm:cxn modelId="{D7C091FD-175A-48BF-A231-07507CC1CEB4}" type="presOf" srcId="{45FEEAC2-ED3E-4AF9-81EC-8E3FCBE91A48}" destId="{BEA66DC0-F2C7-4C85-96BD-72B68A4E5C62}" srcOrd="0" destOrd="2" presId="urn:microsoft.com/office/officeart/2018/2/layout/IconLabelDescriptionList"/>
    <dgm:cxn modelId="{1C2AAF99-301A-4750-BE7E-71CB911BB71F}" type="presParOf" srcId="{85A7570B-6731-4771-A8A8-C061934E705B}" destId="{2567BFC9-1BAD-44C2-9FCF-D835426AD0D8}" srcOrd="0" destOrd="0" presId="urn:microsoft.com/office/officeart/2018/2/layout/IconLabelDescriptionList"/>
    <dgm:cxn modelId="{0FA02DD8-0E53-4CFC-8427-73C26C4AA301}" type="presParOf" srcId="{2567BFC9-1BAD-44C2-9FCF-D835426AD0D8}" destId="{FC294894-1451-4C5B-AE36-BBF4E5DF4FCE}" srcOrd="0" destOrd="0" presId="urn:microsoft.com/office/officeart/2018/2/layout/IconLabelDescriptionList"/>
    <dgm:cxn modelId="{24C16E42-0AB5-41CA-B666-42F8035CA5A4}" type="presParOf" srcId="{2567BFC9-1BAD-44C2-9FCF-D835426AD0D8}" destId="{84D4D63A-3044-4D1E-BEE9-4F827AAA4213}" srcOrd="1" destOrd="0" presId="urn:microsoft.com/office/officeart/2018/2/layout/IconLabelDescriptionList"/>
    <dgm:cxn modelId="{642286C7-F4FD-4D9C-9422-83FB7A04ADDB}" type="presParOf" srcId="{2567BFC9-1BAD-44C2-9FCF-D835426AD0D8}" destId="{6DDC7D93-7568-416C-A9FC-E412F58D53F9}" srcOrd="2" destOrd="0" presId="urn:microsoft.com/office/officeart/2018/2/layout/IconLabelDescriptionList"/>
    <dgm:cxn modelId="{34A0F188-32F0-4CDA-B2DB-1B93C1B38868}" type="presParOf" srcId="{2567BFC9-1BAD-44C2-9FCF-D835426AD0D8}" destId="{FB1FFF79-4713-45EE-94F1-76783A911954}" srcOrd="3" destOrd="0" presId="urn:microsoft.com/office/officeart/2018/2/layout/IconLabelDescriptionList"/>
    <dgm:cxn modelId="{AB939E1D-4388-4A9E-B6B1-012E81C482D9}" type="presParOf" srcId="{2567BFC9-1BAD-44C2-9FCF-D835426AD0D8}" destId="{6ECEFF01-A963-446D-8B30-82EE45763211}" srcOrd="4" destOrd="0" presId="urn:microsoft.com/office/officeart/2018/2/layout/IconLabelDescriptionList"/>
    <dgm:cxn modelId="{229B7B79-F387-4952-B169-8B647652DA7A}" type="presParOf" srcId="{85A7570B-6731-4771-A8A8-C061934E705B}" destId="{F0CD0EC4-D6BD-4659-9D3F-F66F255461B3}" srcOrd="1" destOrd="0" presId="urn:microsoft.com/office/officeart/2018/2/layout/IconLabelDescriptionList"/>
    <dgm:cxn modelId="{3390792C-0E2D-405D-9D85-2CCE2869AD77}" type="presParOf" srcId="{85A7570B-6731-4771-A8A8-C061934E705B}" destId="{173EDC17-C394-4AE4-8540-924DE15851ED}" srcOrd="2" destOrd="0" presId="urn:microsoft.com/office/officeart/2018/2/layout/IconLabelDescriptionList"/>
    <dgm:cxn modelId="{38BFC918-29FF-41D5-96A6-CA2BA25059FF}" type="presParOf" srcId="{173EDC17-C394-4AE4-8540-924DE15851ED}" destId="{89897937-95D0-4532-A105-5F1F898BC60D}" srcOrd="0" destOrd="0" presId="urn:microsoft.com/office/officeart/2018/2/layout/IconLabelDescriptionList"/>
    <dgm:cxn modelId="{72471FF4-DE22-478B-BC67-E27F90A3BA87}" type="presParOf" srcId="{173EDC17-C394-4AE4-8540-924DE15851ED}" destId="{68DB8E2E-5198-455B-87C6-A768F64F3345}" srcOrd="1" destOrd="0" presId="urn:microsoft.com/office/officeart/2018/2/layout/IconLabelDescriptionList"/>
    <dgm:cxn modelId="{0FCEB105-FA34-454C-BBCE-7CF22EC7AF45}" type="presParOf" srcId="{173EDC17-C394-4AE4-8540-924DE15851ED}" destId="{8B0F4A10-6DB3-441E-A2FD-4973F6376DA1}" srcOrd="2" destOrd="0" presId="urn:microsoft.com/office/officeart/2018/2/layout/IconLabelDescriptionList"/>
    <dgm:cxn modelId="{C4953038-1317-4CAF-A454-4CCF5D018938}" type="presParOf" srcId="{173EDC17-C394-4AE4-8540-924DE15851ED}" destId="{CD3DB5E8-9D35-49C7-ACD0-B0FC774321E1}" srcOrd="3" destOrd="0" presId="urn:microsoft.com/office/officeart/2018/2/layout/IconLabelDescriptionList"/>
    <dgm:cxn modelId="{95C62E00-048A-402E-B4A9-862FFAC4DFB7}" type="presParOf" srcId="{173EDC17-C394-4AE4-8540-924DE15851ED}" destId="{EF34FF72-7F5A-47DA-9D07-6BD18735DD5E}" srcOrd="4" destOrd="0" presId="urn:microsoft.com/office/officeart/2018/2/layout/IconLabelDescriptionList"/>
    <dgm:cxn modelId="{1BAF2808-7C56-4B4D-986F-D93D94CBDF6B}" type="presParOf" srcId="{85A7570B-6731-4771-A8A8-C061934E705B}" destId="{89C5AC92-B31B-43D4-9EEA-95453E0005AC}" srcOrd="3" destOrd="0" presId="urn:microsoft.com/office/officeart/2018/2/layout/IconLabelDescriptionList"/>
    <dgm:cxn modelId="{A7059883-05EE-4ADF-BE43-DF14912D8D60}" type="presParOf" srcId="{85A7570B-6731-4771-A8A8-C061934E705B}" destId="{CA3F9B12-BF40-4BCC-86FD-C601F97939AD}" srcOrd="4" destOrd="0" presId="urn:microsoft.com/office/officeart/2018/2/layout/IconLabelDescriptionList"/>
    <dgm:cxn modelId="{EF66D643-1048-4786-9D11-04D7FDF06E5E}" type="presParOf" srcId="{CA3F9B12-BF40-4BCC-86FD-C601F97939AD}" destId="{0EEE8972-16A2-4BB9-8DBB-5CD34AC0D6B0}" srcOrd="0" destOrd="0" presId="urn:microsoft.com/office/officeart/2018/2/layout/IconLabelDescriptionList"/>
    <dgm:cxn modelId="{FB1C8B4C-0939-4D23-8073-594E2157C957}" type="presParOf" srcId="{CA3F9B12-BF40-4BCC-86FD-C601F97939AD}" destId="{77BE6D62-5BA6-46DD-B54A-20DAC8A84BD8}" srcOrd="1" destOrd="0" presId="urn:microsoft.com/office/officeart/2018/2/layout/IconLabelDescriptionList"/>
    <dgm:cxn modelId="{6BCD1525-B688-4E06-8E10-30B046C61719}" type="presParOf" srcId="{CA3F9B12-BF40-4BCC-86FD-C601F97939AD}" destId="{C8112058-2508-4AF8-8D9B-1224C9D71C6C}" srcOrd="2" destOrd="0" presId="urn:microsoft.com/office/officeart/2018/2/layout/IconLabelDescriptionList"/>
    <dgm:cxn modelId="{01A5130A-5BC5-4DFE-A7C8-49A0D3BE0F5D}" type="presParOf" srcId="{CA3F9B12-BF40-4BCC-86FD-C601F97939AD}" destId="{F4ECF3CE-78BF-4949-9BD5-C50179F22841}" srcOrd="3" destOrd="0" presId="urn:microsoft.com/office/officeart/2018/2/layout/IconLabelDescriptionList"/>
    <dgm:cxn modelId="{DE581A9E-B35B-4C69-98BE-113AD9721184}" type="presParOf" srcId="{CA3F9B12-BF40-4BCC-86FD-C601F97939AD}" destId="{BEA66DC0-F2C7-4C85-96BD-72B68A4E5C62}"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B406B21-6F54-47BF-88BB-59CD1B4D74BF}" type="doc">
      <dgm:prSet loTypeId="urn:microsoft.com/office/officeart/2005/8/layout/list1" loCatId="list" qsTypeId="urn:microsoft.com/office/officeart/2005/8/quickstyle/simple4" qsCatId="simple" csTypeId="urn:microsoft.com/office/officeart/2005/8/colors/accent3_2" csCatId="accent3"/>
      <dgm:spPr/>
      <dgm:t>
        <a:bodyPr/>
        <a:lstStyle/>
        <a:p>
          <a:endParaRPr lang="en-US"/>
        </a:p>
      </dgm:t>
    </dgm:pt>
    <dgm:pt modelId="{E29F7F3D-E76B-4118-A103-9C4366CFBA89}">
      <dgm:prSet/>
      <dgm:spPr/>
      <dgm:t>
        <a:bodyPr/>
        <a:lstStyle/>
        <a:p>
          <a:r>
            <a:rPr lang="en-US" b="1"/>
            <a:t>Recommended Specimens for RT-PCR</a:t>
          </a:r>
          <a:endParaRPr lang="en-US"/>
        </a:p>
      </dgm:t>
    </dgm:pt>
    <dgm:pt modelId="{FC29A37D-4DEE-49C4-91E2-96FAFD2B3F55}" type="parTrans" cxnId="{62EC0DC5-411B-4C98-99AA-0CBB71AC37CC}">
      <dgm:prSet/>
      <dgm:spPr/>
      <dgm:t>
        <a:bodyPr/>
        <a:lstStyle/>
        <a:p>
          <a:endParaRPr lang="en-US"/>
        </a:p>
      </dgm:t>
    </dgm:pt>
    <dgm:pt modelId="{B12790B2-8E1C-49B9-8572-773408D73DB4}" type="sibTrans" cxnId="{62EC0DC5-411B-4C98-99AA-0CBB71AC37CC}">
      <dgm:prSet/>
      <dgm:spPr/>
      <dgm:t>
        <a:bodyPr/>
        <a:lstStyle/>
        <a:p>
          <a:endParaRPr lang="en-US"/>
        </a:p>
      </dgm:t>
    </dgm:pt>
    <dgm:pt modelId="{134FF1AE-7E3E-4AC6-AF9C-7744B20EFB79}">
      <dgm:prSet/>
      <dgm:spPr/>
      <dgm:t>
        <a:bodyPr/>
        <a:lstStyle/>
        <a:p>
          <a:r>
            <a:rPr lang="en-US"/>
            <a:t>Nasopharyngeal or throat swab (primary specimen)</a:t>
          </a:r>
        </a:p>
      </dgm:t>
    </dgm:pt>
    <dgm:pt modelId="{E005FB73-EB44-43C9-93A0-C4112A81F690}" type="parTrans" cxnId="{129EC268-6E45-4DD5-87D6-D3DEB1DF4F25}">
      <dgm:prSet/>
      <dgm:spPr/>
      <dgm:t>
        <a:bodyPr/>
        <a:lstStyle/>
        <a:p>
          <a:endParaRPr lang="en-US"/>
        </a:p>
      </dgm:t>
    </dgm:pt>
    <dgm:pt modelId="{101CDC99-5EB7-46A3-B8F5-D2C2D4A18FFD}" type="sibTrans" cxnId="{129EC268-6E45-4DD5-87D6-D3DEB1DF4F25}">
      <dgm:prSet/>
      <dgm:spPr/>
      <dgm:t>
        <a:bodyPr/>
        <a:lstStyle/>
        <a:p>
          <a:endParaRPr lang="en-US"/>
        </a:p>
      </dgm:t>
    </dgm:pt>
    <dgm:pt modelId="{253BD587-65A9-433C-9AFD-71EDE9966893}">
      <dgm:prSet/>
      <dgm:spPr/>
      <dgm:t>
        <a:bodyPr/>
        <a:lstStyle/>
        <a:p>
          <a:r>
            <a:rPr lang="en-US"/>
            <a:t>Urine (collect in addition to respiratory specimen to increase sensitivity)</a:t>
          </a:r>
        </a:p>
      </dgm:t>
    </dgm:pt>
    <dgm:pt modelId="{F7D0A37D-2CDC-4F5A-BA35-C58FCF0D8680}" type="parTrans" cxnId="{6668E775-15CF-4918-9C10-72859FB0B913}">
      <dgm:prSet/>
      <dgm:spPr/>
      <dgm:t>
        <a:bodyPr/>
        <a:lstStyle/>
        <a:p>
          <a:endParaRPr lang="en-US"/>
        </a:p>
      </dgm:t>
    </dgm:pt>
    <dgm:pt modelId="{C814F1A4-2D64-41DF-BA40-9BEEFAED1258}" type="sibTrans" cxnId="{6668E775-15CF-4918-9C10-72859FB0B913}">
      <dgm:prSet/>
      <dgm:spPr/>
      <dgm:t>
        <a:bodyPr/>
        <a:lstStyle/>
        <a:p>
          <a:endParaRPr lang="en-US"/>
        </a:p>
      </dgm:t>
    </dgm:pt>
    <dgm:pt modelId="{D74AF6C2-045C-41F2-B412-FAFD55BAB6A6}">
      <dgm:prSet/>
      <dgm:spPr/>
      <dgm:t>
        <a:bodyPr/>
        <a:lstStyle/>
        <a:p>
          <a:r>
            <a:rPr lang="en-US"/>
            <a:t>Serum for measles-specific IgM antibody</a:t>
          </a:r>
        </a:p>
      </dgm:t>
    </dgm:pt>
    <dgm:pt modelId="{9988F689-6305-4105-9D4F-2D9A4E7BB760}" type="parTrans" cxnId="{7D87ABE4-2EDD-452D-8AFA-F946B5643C06}">
      <dgm:prSet/>
      <dgm:spPr/>
      <dgm:t>
        <a:bodyPr/>
        <a:lstStyle/>
        <a:p>
          <a:endParaRPr lang="en-US"/>
        </a:p>
      </dgm:t>
    </dgm:pt>
    <dgm:pt modelId="{78BACAEA-5292-4547-A5B0-4C56513F4A79}" type="sibTrans" cxnId="{7D87ABE4-2EDD-452D-8AFA-F946B5643C06}">
      <dgm:prSet/>
      <dgm:spPr/>
      <dgm:t>
        <a:bodyPr/>
        <a:lstStyle/>
        <a:p>
          <a:endParaRPr lang="en-US"/>
        </a:p>
      </dgm:t>
    </dgm:pt>
    <dgm:pt modelId="{09C6249A-FFD5-4D81-935D-2604B51C7474}">
      <dgm:prSet/>
      <dgm:spPr/>
      <dgm:t>
        <a:bodyPr/>
        <a:lstStyle/>
        <a:p>
          <a:r>
            <a:rPr lang="en-US" b="1"/>
            <a:t>Optimal Timing</a:t>
          </a:r>
          <a:endParaRPr lang="en-US"/>
        </a:p>
      </dgm:t>
    </dgm:pt>
    <dgm:pt modelId="{8956ADF5-EAAE-46A8-AD4C-1C482E637522}" type="parTrans" cxnId="{025C98A9-F37F-404A-B3D4-18AC2F80976D}">
      <dgm:prSet/>
      <dgm:spPr/>
      <dgm:t>
        <a:bodyPr/>
        <a:lstStyle/>
        <a:p>
          <a:endParaRPr lang="en-US"/>
        </a:p>
      </dgm:t>
    </dgm:pt>
    <dgm:pt modelId="{2EEB5493-E235-46CC-859D-4C905514214B}" type="sibTrans" cxnId="{025C98A9-F37F-404A-B3D4-18AC2F80976D}">
      <dgm:prSet/>
      <dgm:spPr/>
      <dgm:t>
        <a:bodyPr/>
        <a:lstStyle/>
        <a:p>
          <a:endParaRPr lang="en-US"/>
        </a:p>
      </dgm:t>
    </dgm:pt>
    <dgm:pt modelId="{4D5BAB77-4742-43E8-8315-75DC616EAF1D}">
      <dgm:prSet/>
      <dgm:spPr/>
      <dgm:t>
        <a:bodyPr/>
        <a:lstStyle/>
        <a:p>
          <a:r>
            <a:rPr lang="en-US"/>
            <a:t>Viral RNA detectable for approximately </a:t>
          </a:r>
          <a:r>
            <a:rPr lang="en-US" b="1"/>
            <a:t>3 days after rash onset</a:t>
          </a:r>
          <a:endParaRPr lang="en-US"/>
        </a:p>
      </dgm:t>
    </dgm:pt>
    <dgm:pt modelId="{3F0364FB-2377-4F17-BC34-D5B8656A99EA}" type="parTrans" cxnId="{CC5CF754-E5D4-4761-8607-7EB11503973E}">
      <dgm:prSet/>
      <dgm:spPr/>
      <dgm:t>
        <a:bodyPr/>
        <a:lstStyle/>
        <a:p>
          <a:endParaRPr lang="en-US"/>
        </a:p>
      </dgm:t>
    </dgm:pt>
    <dgm:pt modelId="{0536A0BA-4D2C-4EF1-AD8B-BD6A1E952A63}" type="sibTrans" cxnId="{CC5CF754-E5D4-4761-8607-7EB11503973E}">
      <dgm:prSet/>
      <dgm:spPr/>
      <dgm:t>
        <a:bodyPr/>
        <a:lstStyle/>
        <a:p>
          <a:endParaRPr lang="en-US"/>
        </a:p>
      </dgm:t>
    </dgm:pt>
    <dgm:pt modelId="{90EAB5EA-DB6D-4C2F-BF61-4E79C7412D90}">
      <dgm:prSet/>
      <dgm:spPr/>
      <dgm:t>
        <a:bodyPr/>
        <a:lstStyle/>
        <a:p>
          <a:r>
            <a:rPr lang="en-US" dirty="0"/>
            <a:t>PCR allows very early case confirmation when clinical symptoms first appear</a:t>
          </a:r>
        </a:p>
      </dgm:t>
    </dgm:pt>
    <dgm:pt modelId="{47572389-6EDE-4B64-A238-6D7150C3CAD3}" type="parTrans" cxnId="{CE96DE64-0C32-4208-89B4-766326A8AE78}">
      <dgm:prSet/>
      <dgm:spPr/>
      <dgm:t>
        <a:bodyPr/>
        <a:lstStyle/>
        <a:p>
          <a:endParaRPr lang="en-US"/>
        </a:p>
      </dgm:t>
    </dgm:pt>
    <dgm:pt modelId="{2C451858-784F-4E3E-B290-DBEC3D86CF13}" type="sibTrans" cxnId="{CE96DE64-0C32-4208-89B4-766326A8AE78}">
      <dgm:prSet/>
      <dgm:spPr/>
      <dgm:t>
        <a:bodyPr/>
        <a:lstStyle/>
        <a:p>
          <a:endParaRPr lang="en-US"/>
        </a:p>
      </dgm:t>
    </dgm:pt>
    <dgm:pt modelId="{CEC79EBB-60F2-4E3A-8B03-A4BE79DD44B6}">
      <dgm:prSet/>
      <dgm:spPr/>
      <dgm:t>
        <a:bodyPr/>
        <a:lstStyle/>
        <a:p>
          <a:r>
            <a:rPr lang="en-US"/>
            <a:t>IgM antibodies not detectable in ~25% of patients within first 72 hours after rash onset</a:t>
          </a:r>
        </a:p>
      </dgm:t>
    </dgm:pt>
    <dgm:pt modelId="{87DD6B21-866D-41DE-9C56-B2FC504E0748}" type="parTrans" cxnId="{2ACD16E4-4E3D-4C10-905C-75D9815E13AC}">
      <dgm:prSet/>
      <dgm:spPr/>
      <dgm:t>
        <a:bodyPr/>
        <a:lstStyle/>
        <a:p>
          <a:endParaRPr lang="en-US"/>
        </a:p>
      </dgm:t>
    </dgm:pt>
    <dgm:pt modelId="{3B01BDCB-2247-4E84-B4B9-97D8F0E52CA2}" type="sibTrans" cxnId="{2ACD16E4-4E3D-4C10-905C-75D9815E13AC}">
      <dgm:prSet/>
      <dgm:spPr/>
      <dgm:t>
        <a:bodyPr/>
        <a:lstStyle/>
        <a:p>
          <a:endParaRPr lang="en-US"/>
        </a:p>
      </dgm:t>
    </dgm:pt>
    <dgm:pt modelId="{0B499963-F440-4178-968C-C381E9AE84AC}" type="pres">
      <dgm:prSet presAssocID="{DB406B21-6F54-47BF-88BB-59CD1B4D74BF}" presName="linear" presStyleCnt="0">
        <dgm:presLayoutVars>
          <dgm:dir/>
          <dgm:animLvl val="lvl"/>
          <dgm:resizeHandles val="exact"/>
        </dgm:presLayoutVars>
      </dgm:prSet>
      <dgm:spPr/>
    </dgm:pt>
    <dgm:pt modelId="{C9D5480E-6C55-41C4-8130-FC66A39E25D0}" type="pres">
      <dgm:prSet presAssocID="{E29F7F3D-E76B-4118-A103-9C4366CFBA89}" presName="parentLin" presStyleCnt="0"/>
      <dgm:spPr/>
    </dgm:pt>
    <dgm:pt modelId="{61C9F00C-1692-4F02-A426-D426758BA59B}" type="pres">
      <dgm:prSet presAssocID="{E29F7F3D-E76B-4118-A103-9C4366CFBA89}" presName="parentLeftMargin" presStyleLbl="node1" presStyleIdx="0" presStyleCnt="2"/>
      <dgm:spPr/>
    </dgm:pt>
    <dgm:pt modelId="{29132D47-D4FB-4107-9AA8-A6D2BE6347D1}" type="pres">
      <dgm:prSet presAssocID="{E29F7F3D-E76B-4118-A103-9C4366CFBA89}" presName="parentText" presStyleLbl="node1" presStyleIdx="0" presStyleCnt="2">
        <dgm:presLayoutVars>
          <dgm:chMax val="0"/>
          <dgm:bulletEnabled val="1"/>
        </dgm:presLayoutVars>
      </dgm:prSet>
      <dgm:spPr/>
    </dgm:pt>
    <dgm:pt modelId="{D706478D-1B33-4941-9590-FC6877A7D616}" type="pres">
      <dgm:prSet presAssocID="{E29F7F3D-E76B-4118-A103-9C4366CFBA89}" presName="negativeSpace" presStyleCnt="0"/>
      <dgm:spPr/>
    </dgm:pt>
    <dgm:pt modelId="{6158AE8C-D29F-4950-A467-2AEE3C6E3724}" type="pres">
      <dgm:prSet presAssocID="{E29F7F3D-E76B-4118-A103-9C4366CFBA89}" presName="childText" presStyleLbl="conFgAcc1" presStyleIdx="0" presStyleCnt="2">
        <dgm:presLayoutVars>
          <dgm:bulletEnabled val="1"/>
        </dgm:presLayoutVars>
      </dgm:prSet>
      <dgm:spPr/>
    </dgm:pt>
    <dgm:pt modelId="{902706DD-8233-4FA7-B862-BE16FECD37F4}" type="pres">
      <dgm:prSet presAssocID="{B12790B2-8E1C-49B9-8572-773408D73DB4}" presName="spaceBetweenRectangles" presStyleCnt="0"/>
      <dgm:spPr/>
    </dgm:pt>
    <dgm:pt modelId="{91CB0C33-260E-429D-813C-3796B2F0A780}" type="pres">
      <dgm:prSet presAssocID="{09C6249A-FFD5-4D81-935D-2604B51C7474}" presName="parentLin" presStyleCnt="0"/>
      <dgm:spPr/>
    </dgm:pt>
    <dgm:pt modelId="{209B9E04-4910-4A6E-9E3B-95459B33BE0E}" type="pres">
      <dgm:prSet presAssocID="{09C6249A-FFD5-4D81-935D-2604B51C7474}" presName="parentLeftMargin" presStyleLbl="node1" presStyleIdx="0" presStyleCnt="2"/>
      <dgm:spPr/>
    </dgm:pt>
    <dgm:pt modelId="{42E339EE-B301-4F9B-A036-8E3CA1585414}" type="pres">
      <dgm:prSet presAssocID="{09C6249A-FFD5-4D81-935D-2604B51C7474}" presName="parentText" presStyleLbl="node1" presStyleIdx="1" presStyleCnt="2">
        <dgm:presLayoutVars>
          <dgm:chMax val="0"/>
          <dgm:bulletEnabled val="1"/>
        </dgm:presLayoutVars>
      </dgm:prSet>
      <dgm:spPr/>
    </dgm:pt>
    <dgm:pt modelId="{A0AC8BE9-D605-4520-ACC5-B00A0F62D814}" type="pres">
      <dgm:prSet presAssocID="{09C6249A-FFD5-4D81-935D-2604B51C7474}" presName="negativeSpace" presStyleCnt="0"/>
      <dgm:spPr/>
    </dgm:pt>
    <dgm:pt modelId="{7C26F10F-ABCB-43B9-9475-0AA9FB712B51}" type="pres">
      <dgm:prSet presAssocID="{09C6249A-FFD5-4D81-935D-2604B51C7474}" presName="childText" presStyleLbl="conFgAcc1" presStyleIdx="1" presStyleCnt="2">
        <dgm:presLayoutVars>
          <dgm:bulletEnabled val="1"/>
        </dgm:presLayoutVars>
      </dgm:prSet>
      <dgm:spPr/>
    </dgm:pt>
  </dgm:ptLst>
  <dgm:cxnLst>
    <dgm:cxn modelId="{519C5B62-B3A1-441A-B535-607A0187ED8E}" type="presOf" srcId="{E29F7F3D-E76B-4118-A103-9C4366CFBA89}" destId="{61C9F00C-1692-4F02-A426-D426758BA59B}" srcOrd="0" destOrd="0" presId="urn:microsoft.com/office/officeart/2005/8/layout/list1"/>
    <dgm:cxn modelId="{CE96DE64-0C32-4208-89B4-766326A8AE78}" srcId="{09C6249A-FFD5-4D81-935D-2604B51C7474}" destId="{90EAB5EA-DB6D-4C2F-BF61-4E79C7412D90}" srcOrd="1" destOrd="0" parTransId="{47572389-6EDE-4B64-A238-6D7150C3CAD3}" sibTransId="{2C451858-784F-4E3E-B290-DBEC3D86CF13}"/>
    <dgm:cxn modelId="{129EC268-6E45-4DD5-87D6-D3DEB1DF4F25}" srcId="{E29F7F3D-E76B-4118-A103-9C4366CFBA89}" destId="{134FF1AE-7E3E-4AC6-AF9C-7744B20EFB79}" srcOrd="0" destOrd="0" parTransId="{E005FB73-EB44-43C9-93A0-C4112A81F690}" sibTransId="{101CDC99-5EB7-46A3-B8F5-D2C2D4A18FFD}"/>
    <dgm:cxn modelId="{BF52DE48-86AB-4120-9BDC-5BC71B203EF9}" type="presOf" srcId="{253BD587-65A9-433C-9AFD-71EDE9966893}" destId="{6158AE8C-D29F-4950-A467-2AEE3C6E3724}" srcOrd="0" destOrd="1" presId="urn:microsoft.com/office/officeart/2005/8/layout/list1"/>
    <dgm:cxn modelId="{30384669-BD95-4034-A0C6-DADB0E5DFC05}" type="presOf" srcId="{D74AF6C2-045C-41F2-B412-FAFD55BAB6A6}" destId="{6158AE8C-D29F-4950-A467-2AEE3C6E3724}" srcOrd="0" destOrd="2" presId="urn:microsoft.com/office/officeart/2005/8/layout/list1"/>
    <dgm:cxn modelId="{8EFC5469-AD6C-475D-98FE-E89E9399DBBD}" type="presOf" srcId="{09C6249A-FFD5-4D81-935D-2604B51C7474}" destId="{209B9E04-4910-4A6E-9E3B-95459B33BE0E}" srcOrd="0" destOrd="0" presId="urn:microsoft.com/office/officeart/2005/8/layout/list1"/>
    <dgm:cxn modelId="{19CB0C6C-8B51-47D0-A47C-F2C9A08CD8A7}" type="presOf" srcId="{DB406B21-6F54-47BF-88BB-59CD1B4D74BF}" destId="{0B499963-F440-4178-968C-C381E9AE84AC}" srcOrd="0" destOrd="0" presId="urn:microsoft.com/office/officeart/2005/8/layout/list1"/>
    <dgm:cxn modelId="{CC5CF754-E5D4-4761-8607-7EB11503973E}" srcId="{09C6249A-FFD5-4D81-935D-2604B51C7474}" destId="{4D5BAB77-4742-43E8-8315-75DC616EAF1D}" srcOrd="0" destOrd="0" parTransId="{3F0364FB-2377-4F17-BC34-D5B8656A99EA}" sibTransId="{0536A0BA-4D2C-4EF1-AD8B-BD6A1E952A63}"/>
    <dgm:cxn modelId="{6668E775-15CF-4918-9C10-72859FB0B913}" srcId="{E29F7F3D-E76B-4118-A103-9C4366CFBA89}" destId="{253BD587-65A9-433C-9AFD-71EDE9966893}" srcOrd="1" destOrd="0" parTransId="{F7D0A37D-2CDC-4F5A-BA35-C58FCF0D8680}" sibTransId="{C814F1A4-2D64-41DF-BA40-9BEEFAED1258}"/>
    <dgm:cxn modelId="{BE772A7C-8020-4B93-8513-6D43539E449C}" type="presOf" srcId="{134FF1AE-7E3E-4AC6-AF9C-7744B20EFB79}" destId="{6158AE8C-D29F-4950-A467-2AEE3C6E3724}" srcOrd="0" destOrd="0" presId="urn:microsoft.com/office/officeart/2005/8/layout/list1"/>
    <dgm:cxn modelId="{1D19108A-9D77-48E8-A4A8-6360826CAD1B}" type="presOf" srcId="{4D5BAB77-4742-43E8-8315-75DC616EAF1D}" destId="{7C26F10F-ABCB-43B9-9475-0AA9FB712B51}" srcOrd="0" destOrd="0" presId="urn:microsoft.com/office/officeart/2005/8/layout/list1"/>
    <dgm:cxn modelId="{2845E4A1-93A7-4B8E-B38A-79490BAFB92C}" type="presOf" srcId="{CEC79EBB-60F2-4E3A-8B03-A4BE79DD44B6}" destId="{7C26F10F-ABCB-43B9-9475-0AA9FB712B51}" srcOrd="0" destOrd="2" presId="urn:microsoft.com/office/officeart/2005/8/layout/list1"/>
    <dgm:cxn modelId="{025C98A9-F37F-404A-B3D4-18AC2F80976D}" srcId="{DB406B21-6F54-47BF-88BB-59CD1B4D74BF}" destId="{09C6249A-FFD5-4D81-935D-2604B51C7474}" srcOrd="1" destOrd="0" parTransId="{8956ADF5-EAAE-46A8-AD4C-1C482E637522}" sibTransId="{2EEB5493-E235-46CC-859D-4C905514214B}"/>
    <dgm:cxn modelId="{043CE2C1-899A-4A9E-8D60-07D8E4039EC0}" type="presOf" srcId="{09C6249A-FFD5-4D81-935D-2604B51C7474}" destId="{42E339EE-B301-4F9B-A036-8E3CA1585414}" srcOrd="1" destOrd="0" presId="urn:microsoft.com/office/officeart/2005/8/layout/list1"/>
    <dgm:cxn modelId="{62EC0DC5-411B-4C98-99AA-0CBB71AC37CC}" srcId="{DB406B21-6F54-47BF-88BB-59CD1B4D74BF}" destId="{E29F7F3D-E76B-4118-A103-9C4366CFBA89}" srcOrd="0" destOrd="0" parTransId="{FC29A37D-4DEE-49C4-91E2-96FAFD2B3F55}" sibTransId="{B12790B2-8E1C-49B9-8572-773408D73DB4}"/>
    <dgm:cxn modelId="{9DB1CFDE-C3C2-4232-AFDC-B5B9AEA06A46}" type="presOf" srcId="{E29F7F3D-E76B-4118-A103-9C4366CFBA89}" destId="{29132D47-D4FB-4107-9AA8-A6D2BE6347D1}" srcOrd="1" destOrd="0" presId="urn:microsoft.com/office/officeart/2005/8/layout/list1"/>
    <dgm:cxn modelId="{2ACD16E4-4E3D-4C10-905C-75D9815E13AC}" srcId="{09C6249A-FFD5-4D81-935D-2604B51C7474}" destId="{CEC79EBB-60F2-4E3A-8B03-A4BE79DD44B6}" srcOrd="2" destOrd="0" parTransId="{87DD6B21-866D-41DE-9C56-B2FC504E0748}" sibTransId="{3B01BDCB-2247-4E84-B4B9-97D8F0E52CA2}"/>
    <dgm:cxn modelId="{7D87ABE4-2EDD-452D-8AFA-F946B5643C06}" srcId="{E29F7F3D-E76B-4118-A103-9C4366CFBA89}" destId="{D74AF6C2-045C-41F2-B412-FAFD55BAB6A6}" srcOrd="2" destOrd="0" parTransId="{9988F689-6305-4105-9D4F-2D9A4E7BB760}" sibTransId="{78BACAEA-5292-4547-A5B0-4C56513F4A79}"/>
    <dgm:cxn modelId="{C123E8F7-073E-4C64-96E3-FA0FBEC108F5}" type="presOf" srcId="{90EAB5EA-DB6D-4C2F-BF61-4E79C7412D90}" destId="{7C26F10F-ABCB-43B9-9475-0AA9FB712B51}" srcOrd="0" destOrd="1" presId="urn:microsoft.com/office/officeart/2005/8/layout/list1"/>
    <dgm:cxn modelId="{AB162B0A-E5A3-41EF-8F78-A7E497FF8773}" type="presParOf" srcId="{0B499963-F440-4178-968C-C381E9AE84AC}" destId="{C9D5480E-6C55-41C4-8130-FC66A39E25D0}" srcOrd="0" destOrd="0" presId="urn:microsoft.com/office/officeart/2005/8/layout/list1"/>
    <dgm:cxn modelId="{201165E2-6D25-4264-91DF-6F585A83E7B3}" type="presParOf" srcId="{C9D5480E-6C55-41C4-8130-FC66A39E25D0}" destId="{61C9F00C-1692-4F02-A426-D426758BA59B}" srcOrd="0" destOrd="0" presId="urn:microsoft.com/office/officeart/2005/8/layout/list1"/>
    <dgm:cxn modelId="{D6D2C0D9-EFCB-40E2-8EC5-67DFBA9EF395}" type="presParOf" srcId="{C9D5480E-6C55-41C4-8130-FC66A39E25D0}" destId="{29132D47-D4FB-4107-9AA8-A6D2BE6347D1}" srcOrd="1" destOrd="0" presId="urn:microsoft.com/office/officeart/2005/8/layout/list1"/>
    <dgm:cxn modelId="{867DE885-AF17-4ACC-A86A-0FBA7169912A}" type="presParOf" srcId="{0B499963-F440-4178-968C-C381E9AE84AC}" destId="{D706478D-1B33-4941-9590-FC6877A7D616}" srcOrd="1" destOrd="0" presId="urn:microsoft.com/office/officeart/2005/8/layout/list1"/>
    <dgm:cxn modelId="{5F8413CD-7A00-4CBA-9B7B-62F0E4CC908B}" type="presParOf" srcId="{0B499963-F440-4178-968C-C381E9AE84AC}" destId="{6158AE8C-D29F-4950-A467-2AEE3C6E3724}" srcOrd="2" destOrd="0" presId="urn:microsoft.com/office/officeart/2005/8/layout/list1"/>
    <dgm:cxn modelId="{F01483CC-45EF-4F94-B3D4-D043999D6594}" type="presParOf" srcId="{0B499963-F440-4178-968C-C381E9AE84AC}" destId="{902706DD-8233-4FA7-B862-BE16FECD37F4}" srcOrd="3" destOrd="0" presId="urn:microsoft.com/office/officeart/2005/8/layout/list1"/>
    <dgm:cxn modelId="{BF47A85A-790A-4AED-BDBC-B6E7948C8B84}" type="presParOf" srcId="{0B499963-F440-4178-968C-C381E9AE84AC}" destId="{91CB0C33-260E-429D-813C-3796B2F0A780}" srcOrd="4" destOrd="0" presId="urn:microsoft.com/office/officeart/2005/8/layout/list1"/>
    <dgm:cxn modelId="{E3D05417-428A-4F55-9BCE-F6E80BE2589D}" type="presParOf" srcId="{91CB0C33-260E-429D-813C-3796B2F0A780}" destId="{209B9E04-4910-4A6E-9E3B-95459B33BE0E}" srcOrd="0" destOrd="0" presId="urn:microsoft.com/office/officeart/2005/8/layout/list1"/>
    <dgm:cxn modelId="{AAB2FE9E-E75A-483F-8794-F4D5EC1DC7BA}" type="presParOf" srcId="{91CB0C33-260E-429D-813C-3796B2F0A780}" destId="{42E339EE-B301-4F9B-A036-8E3CA1585414}" srcOrd="1" destOrd="0" presId="urn:microsoft.com/office/officeart/2005/8/layout/list1"/>
    <dgm:cxn modelId="{14957BB6-D395-4402-8AEC-C2D4C79CF72D}" type="presParOf" srcId="{0B499963-F440-4178-968C-C381E9AE84AC}" destId="{A0AC8BE9-D605-4520-ACC5-B00A0F62D814}" srcOrd="5" destOrd="0" presId="urn:microsoft.com/office/officeart/2005/8/layout/list1"/>
    <dgm:cxn modelId="{70FB0461-CBBD-4860-A33F-1BECE48E931E}" type="presParOf" srcId="{0B499963-F440-4178-968C-C381E9AE84AC}" destId="{7C26F10F-ABCB-43B9-9475-0AA9FB712B51}"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9E37D88-8249-4145-A755-E4C5E5D0ACEF}" type="doc">
      <dgm:prSet loTypeId="urn:microsoft.com/office/officeart/2005/8/layout/list1" loCatId="list" qsTypeId="urn:microsoft.com/office/officeart/2005/8/quickstyle/simple2" qsCatId="simple" csTypeId="urn:microsoft.com/office/officeart/2005/8/colors/accent3_2" csCatId="accent3"/>
      <dgm:spPr/>
      <dgm:t>
        <a:bodyPr/>
        <a:lstStyle/>
        <a:p>
          <a:endParaRPr lang="en-US"/>
        </a:p>
      </dgm:t>
    </dgm:pt>
    <dgm:pt modelId="{DF1D54F0-22DD-4976-846D-D82D66187275}">
      <dgm:prSet/>
      <dgm:spPr/>
      <dgm:t>
        <a:bodyPr/>
        <a:lstStyle/>
        <a:p>
          <a:r>
            <a:rPr lang="en-US"/>
            <a:t>Waste management</a:t>
          </a:r>
        </a:p>
      </dgm:t>
    </dgm:pt>
    <dgm:pt modelId="{03BF1657-46B1-4F5F-87E7-C6039B152B5C}" type="parTrans" cxnId="{3857CBD0-3BA3-4D75-AA85-073ACE9576A8}">
      <dgm:prSet/>
      <dgm:spPr/>
      <dgm:t>
        <a:bodyPr/>
        <a:lstStyle/>
        <a:p>
          <a:endParaRPr lang="en-US"/>
        </a:p>
      </dgm:t>
    </dgm:pt>
    <dgm:pt modelId="{67B3F39A-F35E-4973-92B0-63F61EDC3E28}" type="sibTrans" cxnId="{3857CBD0-3BA3-4D75-AA85-073ACE9576A8}">
      <dgm:prSet/>
      <dgm:spPr/>
      <dgm:t>
        <a:bodyPr/>
        <a:lstStyle/>
        <a:p>
          <a:endParaRPr lang="en-US"/>
        </a:p>
      </dgm:t>
    </dgm:pt>
    <dgm:pt modelId="{48DE3527-9239-4ECF-A220-2AFBA234D42A}">
      <dgm:prSet/>
      <dgm:spPr/>
      <dgm:t>
        <a:bodyPr/>
        <a:lstStyle/>
        <a:p>
          <a:r>
            <a:rPr lang="en-US"/>
            <a:t>No special handling required</a:t>
          </a:r>
        </a:p>
      </dgm:t>
    </dgm:pt>
    <dgm:pt modelId="{4530740D-BAC6-49AB-AD6F-EAC3620D1CDB}" type="parTrans" cxnId="{362DF8E6-A4F1-41A7-B141-410A6D7BB15A}">
      <dgm:prSet/>
      <dgm:spPr/>
      <dgm:t>
        <a:bodyPr/>
        <a:lstStyle/>
        <a:p>
          <a:endParaRPr lang="en-US"/>
        </a:p>
      </dgm:t>
    </dgm:pt>
    <dgm:pt modelId="{54B8BACB-5DE4-46A3-B5CB-A559788D770B}" type="sibTrans" cxnId="{362DF8E6-A4F1-41A7-B141-410A6D7BB15A}">
      <dgm:prSet/>
      <dgm:spPr/>
      <dgm:t>
        <a:bodyPr/>
        <a:lstStyle/>
        <a:p>
          <a:endParaRPr lang="en-US"/>
        </a:p>
      </dgm:t>
    </dgm:pt>
    <dgm:pt modelId="{E11D47C2-F50D-4DAA-8928-89ACCB5FA58E}">
      <dgm:prSet/>
      <dgm:spPr/>
      <dgm:t>
        <a:bodyPr/>
        <a:lstStyle/>
        <a:p>
          <a:r>
            <a:rPr lang="en-US" dirty="0"/>
            <a:t>Dispose PPE and patient items as regulated medical waste</a:t>
          </a:r>
        </a:p>
      </dgm:t>
    </dgm:pt>
    <dgm:pt modelId="{8701FD99-665D-4A36-A619-D72187A46F2E}" type="parTrans" cxnId="{3F624BFD-CFDE-44A0-90ED-7BE82263585C}">
      <dgm:prSet/>
      <dgm:spPr/>
      <dgm:t>
        <a:bodyPr/>
        <a:lstStyle/>
        <a:p>
          <a:endParaRPr lang="en-US"/>
        </a:p>
      </dgm:t>
    </dgm:pt>
    <dgm:pt modelId="{CC9DE825-32D1-4D1E-A25E-B4B1367778E2}" type="sibTrans" cxnId="{3F624BFD-CFDE-44A0-90ED-7BE82263585C}">
      <dgm:prSet/>
      <dgm:spPr/>
      <dgm:t>
        <a:bodyPr/>
        <a:lstStyle/>
        <a:p>
          <a:endParaRPr lang="en-US"/>
        </a:p>
      </dgm:t>
    </dgm:pt>
    <dgm:pt modelId="{006F7769-1C42-44F5-B74A-5BC6BB22128C}">
      <dgm:prSet/>
      <dgm:spPr/>
      <dgm:t>
        <a:bodyPr/>
        <a:lstStyle/>
        <a:p>
          <a:r>
            <a:rPr lang="en-US"/>
            <a:t>Environmental Cleaning</a:t>
          </a:r>
        </a:p>
      </dgm:t>
    </dgm:pt>
    <dgm:pt modelId="{6109833F-F9FA-47C1-911B-A13935D0399D}" type="parTrans" cxnId="{69FE1552-18FD-4891-A728-F2A0004F1FF5}">
      <dgm:prSet/>
      <dgm:spPr/>
      <dgm:t>
        <a:bodyPr/>
        <a:lstStyle/>
        <a:p>
          <a:endParaRPr lang="en-US"/>
        </a:p>
      </dgm:t>
    </dgm:pt>
    <dgm:pt modelId="{88F2C5B1-5C55-441C-8E57-2264536E751F}" type="sibTrans" cxnId="{69FE1552-18FD-4891-A728-F2A0004F1FF5}">
      <dgm:prSet/>
      <dgm:spPr/>
      <dgm:t>
        <a:bodyPr/>
        <a:lstStyle/>
        <a:p>
          <a:endParaRPr lang="en-US"/>
        </a:p>
      </dgm:t>
    </dgm:pt>
    <dgm:pt modelId="{CA29DCAD-A1F3-4179-BDF2-1BBDF72C719C}">
      <dgm:prSet/>
      <dgm:spPr/>
      <dgm:t>
        <a:bodyPr/>
        <a:lstStyle/>
        <a:p>
          <a:r>
            <a:rPr lang="en-US"/>
            <a:t>Standard cleaning/disinfection is sufficient</a:t>
          </a:r>
        </a:p>
      </dgm:t>
    </dgm:pt>
    <dgm:pt modelId="{FDD4C25C-62E4-449A-ADA2-0B7F1E9BF305}" type="parTrans" cxnId="{51662ECB-F5B9-46F3-8A71-9D6B20A2BF4E}">
      <dgm:prSet/>
      <dgm:spPr/>
      <dgm:t>
        <a:bodyPr/>
        <a:lstStyle/>
        <a:p>
          <a:endParaRPr lang="en-US"/>
        </a:p>
      </dgm:t>
    </dgm:pt>
    <dgm:pt modelId="{AC206C41-5733-4758-BCAD-A6158F4331D0}" type="sibTrans" cxnId="{51662ECB-F5B9-46F3-8A71-9D6B20A2BF4E}">
      <dgm:prSet/>
      <dgm:spPr/>
      <dgm:t>
        <a:bodyPr/>
        <a:lstStyle/>
        <a:p>
          <a:endParaRPr lang="en-US"/>
        </a:p>
      </dgm:t>
    </dgm:pt>
    <dgm:pt modelId="{BF81872E-A6EE-462E-BB8D-F25BD32C0B90}">
      <dgm:prSet/>
      <dgm:spPr/>
      <dgm:t>
        <a:bodyPr/>
        <a:lstStyle/>
        <a:p>
          <a:r>
            <a:rPr lang="en-US"/>
            <a:t>Use Oxivir-1 (1 min dwell) or Medline Microkill Bleach (3 min dwell)</a:t>
          </a:r>
        </a:p>
      </dgm:t>
    </dgm:pt>
    <dgm:pt modelId="{4151B17F-E16C-4102-813F-6F925F03ECB7}" type="parTrans" cxnId="{8B694B46-FCAE-4768-80C3-4D3D58323FA9}">
      <dgm:prSet/>
      <dgm:spPr/>
      <dgm:t>
        <a:bodyPr/>
        <a:lstStyle/>
        <a:p>
          <a:endParaRPr lang="en-US"/>
        </a:p>
      </dgm:t>
    </dgm:pt>
    <dgm:pt modelId="{59999C5F-9DC3-4170-8088-45DACD4C2358}" type="sibTrans" cxnId="{8B694B46-FCAE-4768-80C3-4D3D58323FA9}">
      <dgm:prSet/>
      <dgm:spPr/>
      <dgm:t>
        <a:bodyPr/>
        <a:lstStyle/>
        <a:p>
          <a:endParaRPr lang="en-US"/>
        </a:p>
      </dgm:t>
    </dgm:pt>
    <dgm:pt modelId="{6BAD0E13-A1BF-4246-933E-721156173A8F}" type="pres">
      <dgm:prSet presAssocID="{49E37D88-8249-4145-A755-E4C5E5D0ACEF}" presName="linear" presStyleCnt="0">
        <dgm:presLayoutVars>
          <dgm:dir/>
          <dgm:animLvl val="lvl"/>
          <dgm:resizeHandles val="exact"/>
        </dgm:presLayoutVars>
      </dgm:prSet>
      <dgm:spPr/>
    </dgm:pt>
    <dgm:pt modelId="{77D40E7E-E847-4C9C-B4B7-FBF9D2E9D272}" type="pres">
      <dgm:prSet presAssocID="{DF1D54F0-22DD-4976-846D-D82D66187275}" presName="parentLin" presStyleCnt="0"/>
      <dgm:spPr/>
    </dgm:pt>
    <dgm:pt modelId="{4AAE8CE6-1B73-4D12-8031-D0CE8541DC6F}" type="pres">
      <dgm:prSet presAssocID="{DF1D54F0-22DD-4976-846D-D82D66187275}" presName="parentLeftMargin" presStyleLbl="node1" presStyleIdx="0" presStyleCnt="2"/>
      <dgm:spPr/>
    </dgm:pt>
    <dgm:pt modelId="{9FA85584-1DC8-4038-9DCC-2B34850B56E3}" type="pres">
      <dgm:prSet presAssocID="{DF1D54F0-22DD-4976-846D-D82D66187275}" presName="parentText" presStyleLbl="node1" presStyleIdx="0" presStyleCnt="2">
        <dgm:presLayoutVars>
          <dgm:chMax val="0"/>
          <dgm:bulletEnabled val="1"/>
        </dgm:presLayoutVars>
      </dgm:prSet>
      <dgm:spPr/>
    </dgm:pt>
    <dgm:pt modelId="{D6D6C26B-E22C-4A33-933C-614529A2EEB1}" type="pres">
      <dgm:prSet presAssocID="{DF1D54F0-22DD-4976-846D-D82D66187275}" presName="negativeSpace" presStyleCnt="0"/>
      <dgm:spPr/>
    </dgm:pt>
    <dgm:pt modelId="{C3F81221-F790-43F3-AB59-759647C4E53D}" type="pres">
      <dgm:prSet presAssocID="{DF1D54F0-22DD-4976-846D-D82D66187275}" presName="childText" presStyleLbl="conFgAcc1" presStyleIdx="0" presStyleCnt="2">
        <dgm:presLayoutVars>
          <dgm:bulletEnabled val="1"/>
        </dgm:presLayoutVars>
      </dgm:prSet>
      <dgm:spPr/>
    </dgm:pt>
    <dgm:pt modelId="{CAF263A6-EE2A-417B-85DC-41325BBD3356}" type="pres">
      <dgm:prSet presAssocID="{67B3F39A-F35E-4973-92B0-63F61EDC3E28}" presName="spaceBetweenRectangles" presStyleCnt="0"/>
      <dgm:spPr/>
    </dgm:pt>
    <dgm:pt modelId="{53CEF392-9FAF-41DD-AD52-5D0F9B6DA512}" type="pres">
      <dgm:prSet presAssocID="{006F7769-1C42-44F5-B74A-5BC6BB22128C}" presName="parentLin" presStyleCnt="0"/>
      <dgm:spPr/>
    </dgm:pt>
    <dgm:pt modelId="{54E4E46F-3656-49F3-B033-F92484EF0F55}" type="pres">
      <dgm:prSet presAssocID="{006F7769-1C42-44F5-B74A-5BC6BB22128C}" presName="parentLeftMargin" presStyleLbl="node1" presStyleIdx="0" presStyleCnt="2"/>
      <dgm:spPr/>
    </dgm:pt>
    <dgm:pt modelId="{855072E5-E3DA-4FD5-A2DE-A86B8C454C28}" type="pres">
      <dgm:prSet presAssocID="{006F7769-1C42-44F5-B74A-5BC6BB22128C}" presName="parentText" presStyleLbl="node1" presStyleIdx="1" presStyleCnt="2">
        <dgm:presLayoutVars>
          <dgm:chMax val="0"/>
          <dgm:bulletEnabled val="1"/>
        </dgm:presLayoutVars>
      </dgm:prSet>
      <dgm:spPr/>
    </dgm:pt>
    <dgm:pt modelId="{3283ABDF-2C87-4811-AF55-8798480B35DB}" type="pres">
      <dgm:prSet presAssocID="{006F7769-1C42-44F5-B74A-5BC6BB22128C}" presName="negativeSpace" presStyleCnt="0"/>
      <dgm:spPr/>
    </dgm:pt>
    <dgm:pt modelId="{12426C12-FB68-4952-B124-0DB9C3CE0084}" type="pres">
      <dgm:prSet presAssocID="{006F7769-1C42-44F5-B74A-5BC6BB22128C}" presName="childText" presStyleLbl="conFgAcc1" presStyleIdx="1" presStyleCnt="2">
        <dgm:presLayoutVars>
          <dgm:bulletEnabled val="1"/>
        </dgm:presLayoutVars>
      </dgm:prSet>
      <dgm:spPr/>
    </dgm:pt>
  </dgm:ptLst>
  <dgm:cxnLst>
    <dgm:cxn modelId="{768C9902-7C90-4848-9BAE-6A57FBD4BFD2}" type="presOf" srcId="{E11D47C2-F50D-4DAA-8928-89ACCB5FA58E}" destId="{C3F81221-F790-43F3-AB59-759647C4E53D}" srcOrd="0" destOrd="1" presId="urn:microsoft.com/office/officeart/2005/8/layout/list1"/>
    <dgm:cxn modelId="{EF97C714-B63E-4003-9DCC-B44841C35FDF}" type="presOf" srcId="{006F7769-1C42-44F5-B74A-5BC6BB22128C}" destId="{855072E5-E3DA-4FD5-A2DE-A86B8C454C28}" srcOrd="1" destOrd="0" presId="urn:microsoft.com/office/officeart/2005/8/layout/list1"/>
    <dgm:cxn modelId="{C59A801D-98FF-4738-A764-846DAE180795}" type="presOf" srcId="{DF1D54F0-22DD-4976-846D-D82D66187275}" destId="{9FA85584-1DC8-4038-9DCC-2B34850B56E3}" srcOrd="1" destOrd="0" presId="urn:microsoft.com/office/officeart/2005/8/layout/list1"/>
    <dgm:cxn modelId="{E3221032-3D22-4613-B087-7812CA3521BD}" type="presOf" srcId="{48DE3527-9239-4ECF-A220-2AFBA234D42A}" destId="{C3F81221-F790-43F3-AB59-759647C4E53D}" srcOrd="0" destOrd="0" presId="urn:microsoft.com/office/officeart/2005/8/layout/list1"/>
    <dgm:cxn modelId="{80DE6E38-57F4-4628-8EB9-B6D5C9AB29F2}" type="presOf" srcId="{006F7769-1C42-44F5-B74A-5BC6BB22128C}" destId="{54E4E46F-3656-49F3-B033-F92484EF0F55}" srcOrd="0" destOrd="0" presId="urn:microsoft.com/office/officeart/2005/8/layout/list1"/>
    <dgm:cxn modelId="{50750E5F-01B7-46AC-823F-A01DB6DABD93}" type="presOf" srcId="{BF81872E-A6EE-462E-BB8D-F25BD32C0B90}" destId="{12426C12-FB68-4952-B124-0DB9C3CE0084}" srcOrd="0" destOrd="1" presId="urn:microsoft.com/office/officeart/2005/8/layout/list1"/>
    <dgm:cxn modelId="{8B694B46-FCAE-4768-80C3-4D3D58323FA9}" srcId="{006F7769-1C42-44F5-B74A-5BC6BB22128C}" destId="{BF81872E-A6EE-462E-BB8D-F25BD32C0B90}" srcOrd="1" destOrd="0" parTransId="{4151B17F-E16C-4102-813F-6F925F03ECB7}" sibTransId="{59999C5F-9DC3-4170-8088-45DACD4C2358}"/>
    <dgm:cxn modelId="{69FE1552-18FD-4891-A728-F2A0004F1FF5}" srcId="{49E37D88-8249-4145-A755-E4C5E5D0ACEF}" destId="{006F7769-1C42-44F5-B74A-5BC6BB22128C}" srcOrd="1" destOrd="0" parTransId="{6109833F-F9FA-47C1-911B-A13935D0399D}" sibTransId="{88F2C5B1-5C55-441C-8E57-2264536E751F}"/>
    <dgm:cxn modelId="{2E59847E-D3AF-44FE-B129-D07DFE1969DB}" type="presOf" srcId="{DF1D54F0-22DD-4976-846D-D82D66187275}" destId="{4AAE8CE6-1B73-4D12-8031-D0CE8541DC6F}" srcOrd="0" destOrd="0" presId="urn:microsoft.com/office/officeart/2005/8/layout/list1"/>
    <dgm:cxn modelId="{1FD110C9-1BC3-449A-91AC-FA1F10042ECE}" type="presOf" srcId="{49E37D88-8249-4145-A755-E4C5E5D0ACEF}" destId="{6BAD0E13-A1BF-4246-933E-721156173A8F}" srcOrd="0" destOrd="0" presId="urn:microsoft.com/office/officeart/2005/8/layout/list1"/>
    <dgm:cxn modelId="{51662ECB-F5B9-46F3-8A71-9D6B20A2BF4E}" srcId="{006F7769-1C42-44F5-B74A-5BC6BB22128C}" destId="{CA29DCAD-A1F3-4179-BDF2-1BBDF72C719C}" srcOrd="0" destOrd="0" parTransId="{FDD4C25C-62E4-449A-ADA2-0B7F1E9BF305}" sibTransId="{AC206C41-5733-4758-BCAD-A6158F4331D0}"/>
    <dgm:cxn modelId="{3857CBD0-3BA3-4D75-AA85-073ACE9576A8}" srcId="{49E37D88-8249-4145-A755-E4C5E5D0ACEF}" destId="{DF1D54F0-22DD-4976-846D-D82D66187275}" srcOrd="0" destOrd="0" parTransId="{03BF1657-46B1-4F5F-87E7-C6039B152B5C}" sibTransId="{67B3F39A-F35E-4973-92B0-63F61EDC3E28}"/>
    <dgm:cxn modelId="{FDF097D9-320A-42ED-9F05-C58CEEA994A7}" type="presOf" srcId="{CA29DCAD-A1F3-4179-BDF2-1BBDF72C719C}" destId="{12426C12-FB68-4952-B124-0DB9C3CE0084}" srcOrd="0" destOrd="0" presId="urn:microsoft.com/office/officeart/2005/8/layout/list1"/>
    <dgm:cxn modelId="{362DF8E6-A4F1-41A7-B141-410A6D7BB15A}" srcId="{DF1D54F0-22DD-4976-846D-D82D66187275}" destId="{48DE3527-9239-4ECF-A220-2AFBA234D42A}" srcOrd="0" destOrd="0" parTransId="{4530740D-BAC6-49AB-AD6F-EAC3620D1CDB}" sibTransId="{54B8BACB-5DE4-46A3-B5CB-A559788D770B}"/>
    <dgm:cxn modelId="{3F624BFD-CFDE-44A0-90ED-7BE82263585C}" srcId="{DF1D54F0-22DD-4976-846D-D82D66187275}" destId="{E11D47C2-F50D-4DAA-8928-89ACCB5FA58E}" srcOrd="1" destOrd="0" parTransId="{8701FD99-665D-4A36-A619-D72187A46F2E}" sibTransId="{CC9DE825-32D1-4D1E-A25E-B4B1367778E2}"/>
    <dgm:cxn modelId="{541F154B-467C-45DD-A825-0AE28D7448FF}" type="presParOf" srcId="{6BAD0E13-A1BF-4246-933E-721156173A8F}" destId="{77D40E7E-E847-4C9C-B4B7-FBF9D2E9D272}" srcOrd="0" destOrd="0" presId="urn:microsoft.com/office/officeart/2005/8/layout/list1"/>
    <dgm:cxn modelId="{46CA342A-2656-4300-99ED-13462B766E52}" type="presParOf" srcId="{77D40E7E-E847-4C9C-B4B7-FBF9D2E9D272}" destId="{4AAE8CE6-1B73-4D12-8031-D0CE8541DC6F}" srcOrd="0" destOrd="0" presId="urn:microsoft.com/office/officeart/2005/8/layout/list1"/>
    <dgm:cxn modelId="{440E4FF0-B657-4D69-AA96-70705EE3C04E}" type="presParOf" srcId="{77D40E7E-E847-4C9C-B4B7-FBF9D2E9D272}" destId="{9FA85584-1DC8-4038-9DCC-2B34850B56E3}" srcOrd="1" destOrd="0" presId="urn:microsoft.com/office/officeart/2005/8/layout/list1"/>
    <dgm:cxn modelId="{573CAF5B-F71D-49EA-8750-1E0AA31F254C}" type="presParOf" srcId="{6BAD0E13-A1BF-4246-933E-721156173A8F}" destId="{D6D6C26B-E22C-4A33-933C-614529A2EEB1}" srcOrd="1" destOrd="0" presId="urn:microsoft.com/office/officeart/2005/8/layout/list1"/>
    <dgm:cxn modelId="{EB5EBF86-D31F-4122-A384-0C4C3801709D}" type="presParOf" srcId="{6BAD0E13-A1BF-4246-933E-721156173A8F}" destId="{C3F81221-F790-43F3-AB59-759647C4E53D}" srcOrd="2" destOrd="0" presId="urn:microsoft.com/office/officeart/2005/8/layout/list1"/>
    <dgm:cxn modelId="{3330D334-51BD-4383-B441-CF8E2A881749}" type="presParOf" srcId="{6BAD0E13-A1BF-4246-933E-721156173A8F}" destId="{CAF263A6-EE2A-417B-85DC-41325BBD3356}" srcOrd="3" destOrd="0" presId="urn:microsoft.com/office/officeart/2005/8/layout/list1"/>
    <dgm:cxn modelId="{EF6BB699-B04B-49DA-8BDA-54CB9D8E0DD9}" type="presParOf" srcId="{6BAD0E13-A1BF-4246-933E-721156173A8F}" destId="{53CEF392-9FAF-41DD-AD52-5D0F9B6DA512}" srcOrd="4" destOrd="0" presId="urn:microsoft.com/office/officeart/2005/8/layout/list1"/>
    <dgm:cxn modelId="{BF524EFC-7E19-4686-935F-5D0E6EF8D24F}" type="presParOf" srcId="{53CEF392-9FAF-41DD-AD52-5D0F9B6DA512}" destId="{54E4E46F-3656-49F3-B033-F92484EF0F55}" srcOrd="0" destOrd="0" presId="urn:microsoft.com/office/officeart/2005/8/layout/list1"/>
    <dgm:cxn modelId="{9991EB63-A2B1-4C0F-997E-112BFE3523E2}" type="presParOf" srcId="{53CEF392-9FAF-41DD-AD52-5D0F9B6DA512}" destId="{855072E5-E3DA-4FD5-A2DE-A86B8C454C28}" srcOrd="1" destOrd="0" presId="urn:microsoft.com/office/officeart/2005/8/layout/list1"/>
    <dgm:cxn modelId="{A775A519-B971-4A33-A4B8-CEA38CE40230}" type="presParOf" srcId="{6BAD0E13-A1BF-4246-933E-721156173A8F}" destId="{3283ABDF-2C87-4811-AF55-8798480B35DB}" srcOrd="5" destOrd="0" presId="urn:microsoft.com/office/officeart/2005/8/layout/list1"/>
    <dgm:cxn modelId="{8695CD31-53B8-4C09-A8D6-27F23DD4D0A7}" type="presParOf" srcId="{6BAD0E13-A1BF-4246-933E-721156173A8F}" destId="{12426C12-FB68-4952-B124-0DB9C3CE0084}"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CC2AA-E733-43D9-A429-AC145695D1C9}">
      <dsp:nvSpPr>
        <dsp:cNvPr id="0" name=""/>
        <dsp:cNvSpPr/>
      </dsp:nvSpPr>
      <dsp:spPr>
        <a:xfrm>
          <a:off x="0" y="2057400"/>
          <a:ext cx="8458200" cy="0"/>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B6C47D-3013-4A1B-A072-A25F46D43465}">
      <dsp:nvSpPr>
        <dsp:cNvPr id="0" name=""/>
        <dsp:cNvSpPr/>
      </dsp:nvSpPr>
      <dsp:spPr>
        <a:xfrm>
          <a:off x="203979" y="1275588"/>
          <a:ext cx="2976559" cy="493776"/>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711200">
            <a:lnSpc>
              <a:spcPct val="90000"/>
            </a:lnSpc>
            <a:spcBef>
              <a:spcPct val="0"/>
            </a:spcBef>
            <a:spcAft>
              <a:spcPct val="35000"/>
            </a:spcAft>
            <a:buNone/>
            <a:defRPr b="1"/>
          </a:pPr>
          <a:r>
            <a:rPr lang="en-US" sz="1600" kern="1200"/>
            <a:t>8 Jan.</a:t>
          </a:r>
        </a:p>
      </dsp:txBody>
      <dsp:txXfrm>
        <a:off x="203979" y="1275588"/>
        <a:ext cx="2976559" cy="493776"/>
      </dsp:txXfrm>
    </dsp:sp>
    <dsp:sp modelId="{71247D91-6867-43E9-ACD4-D975788C2310}">
      <dsp:nvSpPr>
        <dsp:cNvPr id="0" name=""/>
        <dsp:cNvSpPr/>
      </dsp:nvSpPr>
      <dsp:spPr>
        <a:xfrm>
          <a:off x="203979" y="451637"/>
          <a:ext cx="2976559" cy="82395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15 month old unvaccinated male returns from Pakistan on January 8</a:t>
          </a:r>
        </a:p>
      </dsp:txBody>
      <dsp:txXfrm>
        <a:off x="203979" y="451637"/>
        <a:ext cx="2976559" cy="823950"/>
      </dsp:txXfrm>
    </dsp:sp>
    <dsp:sp modelId="{16262477-CEC1-49D2-B91F-4049C0C928F2}">
      <dsp:nvSpPr>
        <dsp:cNvPr id="0" name=""/>
        <dsp:cNvSpPr/>
      </dsp:nvSpPr>
      <dsp:spPr>
        <a:xfrm>
          <a:off x="1692259" y="1769364"/>
          <a:ext cx="0" cy="288036"/>
        </a:xfrm>
        <a:prstGeom prst="line">
          <a:avLst/>
        </a:pr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0301C41-44F4-420B-A663-0E6B7FC42D5B}">
      <dsp:nvSpPr>
        <dsp:cNvPr id="0" name=""/>
        <dsp:cNvSpPr/>
      </dsp:nvSpPr>
      <dsp:spPr>
        <a:xfrm>
          <a:off x="1895206" y="2345436"/>
          <a:ext cx="2976559" cy="493776"/>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711200">
            <a:lnSpc>
              <a:spcPct val="90000"/>
            </a:lnSpc>
            <a:spcBef>
              <a:spcPct val="0"/>
            </a:spcBef>
            <a:spcAft>
              <a:spcPct val="35000"/>
            </a:spcAft>
            <a:buNone/>
            <a:defRPr b="1"/>
          </a:pPr>
          <a:r>
            <a:rPr lang="en-US" sz="1600" kern="1200"/>
            <a:t>10 Jan.</a:t>
          </a:r>
        </a:p>
      </dsp:txBody>
      <dsp:txXfrm>
        <a:off x="1895206" y="2345436"/>
        <a:ext cx="2976559" cy="493776"/>
      </dsp:txXfrm>
    </dsp:sp>
    <dsp:sp modelId="{E084D897-204E-4EF4-8FA6-6566081247D2}">
      <dsp:nvSpPr>
        <dsp:cNvPr id="0" name=""/>
        <dsp:cNvSpPr/>
      </dsp:nvSpPr>
      <dsp:spPr>
        <a:xfrm>
          <a:off x="1895206" y="2839212"/>
          <a:ext cx="2976559" cy="63739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Onset of fever and cough with worsening diarrhea</a:t>
          </a:r>
        </a:p>
      </dsp:txBody>
      <dsp:txXfrm>
        <a:off x="1895206" y="2839212"/>
        <a:ext cx="2976559" cy="637395"/>
      </dsp:txXfrm>
    </dsp:sp>
    <dsp:sp modelId="{F3BDD210-1EF2-4526-80BD-3B1BBCFAD598}">
      <dsp:nvSpPr>
        <dsp:cNvPr id="0" name=""/>
        <dsp:cNvSpPr/>
      </dsp:nvSpPr>
      <dsp:spPr>
        <a:xfrm>
          <a:off x="3383486" y="2057399"/>
          <a:ext cx="0" cy="288036"/>
        </a:xfrm>
        <a:prstGeom prst="line">
          <a:avLst/>
        </a:pr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D6D134B-0261-4AAF-B2FD-401CC8764143}">
      <dsp:nvSpPr>
        <dsp:cNvPr id="0" name=""/>
        <dsp:cNvSpPr/>
      </dsp:nvSpPr>
      <dsp:spPr>
        <a:xfrm rot="2700000">
          <a:off x="1660253" y="2025394"/>
          <a:ext cx="64011" cy="64011"/>
        </a:xfrm>
        <a:prstGeom prst="rect">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AB9499-0436-49CA-B995-89507883D738}">
      <dsp:nvSpPr>
        <dsp:cNvPr id="0" name=""/>
        <dsp:cNvSpPr/>
      </dsp:nvSpPr>
      <dsp:spPr>
        <a:xfrm rot="2700000">
          <a:off x="3351480" y="2025394"/>
          <a:ext cx="64011" cy="64011"/>
        </a:xfrm>
        <a:prstGeom prst="rect">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C84386-FBCC-4EDE-A2F4-B09870C465D3}">
      <dsp:nvSpPr>
        <dsp:cNvPr id="0" name=""/>
        <dsp:cNvSpPr/>
      </dsp:nvSpPr>
      <dsp:spPr>
        <a:xfrm>
          <a:off x="3586433" y="1275588"/>
          <a:ext cx="2976559" cy="493776"/>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711200">
            <a:lnSpc>
              <a:spcPct val="90000"/>
            </a:lnSpc>
            <a:spcBef>
              <a:spcPct val="0"/>
            </a:spcBef>
            <a:spcAft>
              <a:spcPct val="35000"/>
            </a:spcAft>
            <a:buNone/>
            <a:defRPr b="1"/>
          </a:pPr>
          <a:r>
            <a:rPr lang="en-US" sz="1600" kern="1200"/>
            <a:t>12 Jan.</a:t>
          </a:r>
        </a:p>
      </dsp:txBody>
      <dsp:txXfrm>
        <a:off x="3586433" y="1275588"/>
        <a:ext cx="2976559" cy="493776"/>
      </dsp:txXfrm>
    </dsp:sp>
    <dsp:sp modelId="{EDEFD1AC-2296-43A4-8580-FDA35C0CF39B}">
      <dsp:nvSpPr>
        <dsp:cNvPr id="0" name=""/>
        <dsp:cNvSpPr/>
      </dsp:nvSpPr>
      <dsp:spPr>
        <a:xfrm>
          <a:off x="3586433" y="778108"/>
          <a:ext cx="2976559" cy="497479"/>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Development of conjunctivitis</a:t>
          </a:r>
        </a:p>
      </dsp:txBody>
      <dsp:txXfrm>
        <a:off x="3586433" y="778108"/>
        <a:ext cx="2976559" cy="497479"/>
      </dsp:txXfrm>
    </dsp:sp>
    <dsp:sp modelId="{E64D4C36-6390-4378-BDC8-D6DF16CCA8F4}">
      <dsp:nvSpPr>
        <dsp:cNvPr id="0" name=""/>
        <dsp:cNvSpPr/>
      </dsp:nvSpPr>
      <dsp:spPr>
        <a:xfrm>
          <a:off x="5074713" y="1769364"/>
          <a:ext cx="0" cy="288036"/>
        </a:xfrm>
        <a:prstGeom prst="line">
          <a:avLst/>
        </a:pr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5B8EA06-F57F-43CA-8290-305EC17F2ABD}">
      <dsp:nvSpPr>
        <dsp:cNvPr id="0" name=""/>
        <dsp:cNvSpPr/>
      </dsp:nvSpPr>
      <dsp:spPr>
        <a:xfrm>
          <a:off x="5277660" y="2345435"/>
          <a:ext cx="2976559" cy="493776"/>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711200">
            <a:lnSpc>
              <a:spcPct val="90000"/>
            </a:lnSpc>
            <a:spcBef>
              <a:spcPct val="0"/>
            </a:spcBef>
            <a:spcAft>
              <a:spcPct val="35000"/>
            </a:spcAft>
            <a:buNone/>
            <a:defRPr b="1"/>
          </a:pPr>
          <a:r>
            <a:rPr lang="en-US" sz="1600" kern="1200"/>
            <a:t>13 Jan.</a:t>
          </a:r>
        </a:p>
      </dsp:txBody>
      <dsp:txXfrm>
        <a:off x="5277660" y="2345435"/>
        <a:ext cx="2976559" cy="493776"/>
      </dsp:txXfrm>
    </dsp:sp>
    <dsp:sp modelId="{F6CB9B57-27FD-4336-B88F-A7A0EE78535A}">
      <dsp:nvSpPr>
        <dsp:cNvPr id="0" name=""/>
        <dsp:cNvSpPr/>
      </dsp:nvSpPr>
      <dsp:spPr>
        <a:xfrm>
          <a:off x="5277660" y="2839211"/>
          <a:ext cx="2976559" cy="127479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b="1" kern="1200" dirty="0"/>
            <a:t>PM Pediatrics</a:t>
          </a:r>
        </a:p>
        <a:p>
          <a:pPr marL="0" lvl="0" indent="0" algn="l" defTabSz="622300">
            <a:lnSpc>
              <a:spcPct val="90000"/>
            </a:lnSpc>
            <a:spcBef>
              <a:spcPct val="0"/>
            </a:spcBef>
            <a:spcAft>
              <a:spcPct val="35000"/>
            </a:spcAft>
            <a:buNone/>
          </a:pPr>
          <a:r>
            <a:rPr lang="en-US" sz="1400" kern="1200" dirty="0"/>
            <a:t>Ongoing fever, conjunctivitis, and erythematous papules around mouth; atopic dermatitis noted on trunk and extremities</a:t>
          </a:r>
        </a:p>
      </dsp:txBody>
      <dsp:txXfrm>
        <a:off x="5277660" y="2839211"/>
        <a:ext cx="2976559" cy="1274790"/>
      </dsp:txXfrm>
    </dsp:sp>
    <dsp:sp modelId="{805B2C94-D8D9-4D5D-9C24-BE2702C993C0}">
      <dsp:nvSpPr>
        <dsp:cNvPr id="0" name=""/>
        <dsp:cNvSpPr/>
      </dsp:nvSpPr>
      <dsp:spPr>
        <a:xfrm>
          <a:off x="6765940" y="2057399"/>
          <a:ext cx="0" cy="288036"/>
        </a:xfrm>
        <a:prstGeom prst="line">
          <a:avLst/>
        </a:pr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B58C59A-5C98-4147-A32F-8F7BFB5E59E2}">
      <dsp:nvSpPr>
        <dsp:cNvPr id="0" name=""/>
        <dsp:cNvSpPr/>
      </dsp:nvSpPr>
      <dsp:spPr>
        <a:xfrm rot="2700000">
          <a:off x="5042707" y="2025394"/>
          <a:ext cx="64011" cy="64011"/>
        </a:xfrm>
        <a:prstGeom prst="rect">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E2403C-963B-4411-B29A-59D540BDD83B}">
      <dsp:nvSpPr>
        <dsp:cNvPr id="0" name=""/>
        <dsp:cNvSpPr/>
      </dsp:nvSpPr>
      <dsp:spPr>
        <a:xfrm rot="2700000">
          <a:off x="6733934" y="2025394"/>
          <a:ext cx="64011" cy="64011"/>
        </a:xfrm>
        <a:prstGeom prst="rect">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18ED82-AABE-46B1-819A-2D650CB0C5E6}">
      <dsp:nvSpPr>
        <dsp:cNvPr id="0" name=""/>
        <dsp:cNvSpPr/>
      </dsp:nvSpPr>
      <dsp:spPr>
        <a:xfrm>
          <a:off x="0" y="2057400"/>
          <a:ext cx="8458200" cy="0"/>
        </a:xfrm>
        <a:prstGeom prst="lin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D96522D8-856A-49E3-9373-0397ADFA9283}">
      <dsp:nvSpPr>
        <dsp:cNvPr id="0" name=""/>
        <dsp:cNvSpPr/>
      </dsp:nvSpPr>
      <dsp:spPr>
        <a:xfrm>
          <a:off x="173128" y="1275588"/>
          <a:ext cx="2478649" cy="4937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a:t>15 Jan.</a:t>
          </a:r>
        </a:p>
      </dsp:txBody>
      <dsp:txXfrm>
        <a:off x="173128" y="1275588"/>
        <a:ext cx="2478649" cy="493776"/>
      </dsp:txXfrm>
    </dsp:sp>
    <dsp:sp modelId="{E9040ECD-0769-4024-A825-3D36DFAD1F0C}">
      <dsp:nvSpPr>
        <dsp:cNvPr id="0" name=""/>
        <dsp:cNvSpPr/>
      </dsp:nvSpPr>
      <dsp:spPr>
        <a:xfrm>
          <a:off x="173128" y="187351"/>
          <a:ext cx="2478649" cy="1088236"/>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b="1" kern="1200" dirty="0"/>
            <a:t>Fairfax ED</a:t>
          </a:r>
        </a:p>
        <a:p>
          <a:pPr marL="0" lvl="0" indent="0" algn="l" defTabSz="533400">
            <a:lnSpc>
              <a:spcPct val="90000"/>
            </a:lnSpc>
            <a:spcBef>
              <a:spcPct val="0"/>
            </a:spcBef>
            <a:spcAft>
              <a:spcPct val="35000"/>
            </a:spcAft>
            <a:buNone/>
          </a:pPr>
          <a:r>
            <a:rPr lang="en-US" sz="1200" kern="1200" dirty="0"/>
            <a:t>Persistent high fevers, bilateral conjunctivitis, bilateral otitis media, and gingivostomatitis with discrete oral lesions</a:t>
          </a:r>
        </a:p>
      </dsp:txBody>
      <dsp:txXfrm>
        <a:off x="173128" y="187351"/>
        <a:ext cx="2478649" cy="1088236"/>
      </dsp:txXfrm>
    </dsp:sp>
    <dsp:sp modelId="{8EE8DE91-6B33-4B4B-97EE-1DEB6A4BC342}">
      <dsp:nvSpPr>
        <dsp:cNvPr id="0" name=""/>
        <dsp:cNvSpPr/>
      </dsp:nvSpPr>
      <dsp:spPr>
        <a:xfrm>
          <a:off x="1412453" y="1769364"/>
          <a:ext cx="0" cy="288036"/>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380CB39-4E9C-47C2-8C30-B12E613843CB}">
      <dsp:nvSpPr>
        <dsp:cNvPr id="0" name=""/>
        <dsp:cNvSpPr/>
      </dsp:nvSpPr>
      <dsp:spPr>
        <a:xfrm>
          <a:off x="1581452" y="2345436"/>
          <a:ext cx="2478649" cy="4937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a:t>16 Jan.</a:t>
          </a:r>
        </a:p>
      </dsp:txBody>
      <dsp:txXfrm>
        <a:off x="1581452" y="2345436"/>
        <a:ext cx="2478649" cy="493776"/>
      </dsp:txXfrm>
    </dsp:sp>
    <dsp:sp modelId="{67C90B86-18BF-4376-83FA-BD8DFCA2E894}">
      <dsp:nvSpPr>
        <dsp:cNvPr id="0" name=""/>
        <dsp:cNvSpPr/>
      </dsp:nvSpPr>
      <dsp:spPr>
        <a:xfrm>
          <a:off x="1581452" y="2839212"/>
          <a:ext cx="2478649" cy="1243698"/>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b="1" kern="1200" dirty="0"/>
            <a:t>Fairfax ED</a:t>
          </a:r>
        </a:p>
        <a:p>
          <a:pPr marL="0" lvl="0" indent="0" algn="l" defTabSz="533400">
            <a:lnSpc>
              <a:spcPct val="90000"/>
            </a:lnSpc>
            <a:spcBef>
              <a:spcPct val="0"/>
            </a:spcBef>
            <a:spcAft>
              <a:spcPct val="35000"/>
            </a:spcAft>
            <a:buNone/>
          </a:pPr>
          <a:r>
            <a:rPr lang="en-US" sz="1200" kern="1200" dirty="0"/>
            <a:t>Worsening respiratory distress with stridor, right upper lobe pneumonia on chest radiograph; required admission with high-flow nasal cannula oxygen</a:t>
          </a:r>
        </a:p>
      </dsp:txBody>
      <dsp:txXfrm>
        <a:off x="1581452" y="2839212"/>
        <a:ext cx="2478649" cy="1243698"/>
      </dsp:txXfrm>
    </dsp:sp>
    <dsp:sp modelId="{40E5B865-15D4-4CFE-B6A1-35B08D0B82B1}">
      <dsp:nvSpPr>
        <dsp:cNvPr id="0" name=""/>
        <dsp:cNvSpPr/>
      </dsp:nvSpPr>
      <dsp:spPr>
        <a:xfrm>
          <a:off x="2820776" y="2057399"/>
          <a:ext cx="0" cy="288036"/>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B6F81E8-4548-4E4C-B124-59C0D3626067}">
      <dsp:nvSpPr>
        <dsp:cNvPr id="0" name=""/>
        <dsp:cNvSpPr/>
      </dsp:nvSpPr>
      <dsp:spPr>
        <a:xfrm rot="2700000">
          <a:off x="1380447" y="2025394"/>
          <a:ext cx="64011" cy="64011"/>
        </a:xfrm>
        <a:prstGeom prst="rect">
          <a:avLst/>
        </a:prstGeom>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A8DB3CD-D7F8-4EED-89D7-78C9697175A9}">
      <dsp:nvSpPr>
        <dsp:cNvPr id="0" name=""/>
        <dsp:cNvSpPr/>
      </dsp:nvSpPr>
      <dsp:spPr>
        <a:xfrm rot="2700000">
          <a:off x="2788771" y="2025394"/>
          <a:ext cx="64011" cy="64011"/>
        </a:xfrm>
        <a:prstGeom prst="rect">
          <a:avLst/>
        </a:prstGeom>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D90F598-F3C5-4FCB-952E-C5DA52317099}">
      <dsp:nvSpPr>
        <dsp:cNvPr id="0" name=""/>
        <dsp:cNvSpPr/>
      </dsp:nvSpPr>
      <dsp:spPr>
        <a:xfrm>
          <a:off x="2989775" y="1275588"/>
          <a:ext cx="2478649" cy="4937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a:t>17 Jan.</a:t>
          </a:r>
        </a:p>
      </dsp:txBody>
      <dsp:txXfrm>
        <a:off x="2989775" y="1275588"/>
        <a:ext cx="2478649" cy="493776"/>
      </dsp:txXfrm>
    </dsp:sp>
    <dsp:sp modelId="{1D4F580B-8819-45A4-888E-08FF0E7964FF}">
      <dsp:nvSpPr>
        <dsp:cNvPr id="0" name=""/>
        <dsp:cNvSpPr/>
      </dsp:nvSpPr>
      <dsp:spPr>
        <a:xfrm>
          <a:off x="2989775" y="560461"/>
          <a:ext cx="2478649" cy="715126"/>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Continued stridor, fever, cough; development of periorbital edema with mild erythema</a:t>
          </a:r>
        </a:p>
      </dsp:txBody>
      <dsp:txXfrm>
        <a:off x="2989775" y="560461"/>
        <a:ext cx="2478649" cy="715126"/>
      </dsp:txXfrm>
    </dsp:sp>
    <dsp:sp modelId="{1AC6583A-D899-4818-973C-BEA2DA73C055}">
      <dsp:nvSpPr>
        <dsp:cNvPr id="0" name=""/>
        <dsp:cNvSpPr/>
      </dsp:nvSpPr>
      <dsp:spPr>
        <a:xfrm>
          <a:off x="4229100" y="1769364"/>
          <a:ext cx="0" cy="288036"/>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8547D3E-7C20-4FD3-9906-AFBFD5C72EC3}">
      <dsp:nvSpPr>
        <dsp:cNvPr id="0" name=""/>
        <dsp:cNvSpPr/>
      </dsp:nvSpPr>
      <dsp:spPr>
        <a:xfrm>
          <a:off x="4398098" y="2345436"/>
          <a:ext cx="2478649" cy="4937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a:t>18 Jan.</a:t>
          </a:r>
        </a:p>
      </dsp:txBody>
      <dsp:txXfrm>
        <a:off x="4398098" y="2345436"/>
        <a:ext cx="2478649" cy="493776"/>
      </dsp:txXfrm>
    </dsp:sp>
    <dsp:sp modelId="{2B80099A-F13F-4D5E-A9B6-2714DE9E9E0A}">
      <dsp:nvSpPr>
        <dsp:cNvPr id="0" name=""/>
        <dsp:cNvSpPr/>
      </dsp:nvSpPr>
      <dsp:spPr>
        <a:xfrm>
          <a:off x="4398098" y="2839212"/>
          <a:ext cx="2478649" cy="870588"/>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Worsening rash spreading from face to trunk; transferred to negative pressure isolation; measles testing sent</a:t>
          </a:r>
        </a:p>
      </dsp:txBody>
      <dsp:txXfrm>
        <a:off x="4398098" y="2839212"/>
        <a:ext cx="2478649" cy="870588"/>
      </dsp:txXfrm>
    </dsp:sp>
    <dsp:sp modelId="{77E79FF7-A431-4C57-9D3D-D0B8C06F5502}">
      <dsp:nvSpPr>
        <dsp:cNvPr id="0" name=""/>
        <dsp:cNvSpPr/>
      </dsp:nvSpPr>
      <dsp:spPr>
        <a:xfrm>
          <a:off x="5637423" y="2057399"/>
          <a:ext cx="0" cy="288036"/>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36B3A20-BED6-4EF2-9CD9-DD5C6B531A15}">
      <dsp:nvSpPr>
        <dsp:cNvPr id="0" name=""/>
        <dsp:cNvSpPr/>
      </dsp:nvSpPr>
      <dsp:spPr>
        <a:xfrm rot="2700000">
          <a:off x="4197094" y="2025394"/>
          <a:ext cx="64011" cy="64011"/>
        </a:xfrm>
        <a:prstGeom prst="rect">
          <a:avLst/>
        </a:prstGeom>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B95F0C4-8409-4ACD-B60F-5568843157EC}">
      <dsp:nvSpPr>
        <dsp:cNvPr id="0" name=""/>
        <dsp:cNvSpPr/>
      </dsp:nvSpPr>
      <dsp:spPr>
        <a:xfrm rot="2700000">
          <a:off x="5605417" y="2025394"/>
          <a:ext cx="64011" cy="64011"/>
        </a:xfrm>
        <a:prstGeom prst="rect">
          <a:avLst/>
        </a:prstGeom>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097C255-70D3-4C8A-A72C-DF1628A0381D}">
      <dsp:nvSpPr>
        <dsp:cNvPr id="0" name=""/>
        <dsp:cNvSpPr/>
      </dsp:nvSpPr>
      <dsp:spPr>
        <a:xfrm>
          <a:off x="5806422" y="1275588"/>
          <a:ext cx="2478649" cy="4937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a:t>19 Jan.</a:t>
          </a:r>
        </a:p>
      </dsp:txBody>
      <dsp:txXfrm>
        <a:off x="5806422" y="1275588"/>
        <a:ext cx="2478649" cy="493776"/>
      </dsp:txXfrm>
    </dsp:sp>
    <dsp:sp modelId="{2AE409D9-9687-4243-9726-0CC1DB8447C4}">
      <dsp:nvSpPr>
        <dsp:cNvPr id="0" name=""/>
        <dsp:cNvSpPr/>
      </dsp:nvSpPr>
      <dsp:spPr>
        <a:xfrm>
          <a:off x="5806422" y="715923"/>
          <a:ext cx="2478649" cy="559664"/>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Measles confirmed by health department testing</a:t>
          </a:r>
        </a:p>
      </dsp:txBody>
      <dsp:txXfrm>
        <a:off x="5806422" y="715923"/>
        <a:ext cx="2478649" cy="559664"/>
      </dsp:txXfrm>
    </dsp:sp>
    <dsp:sp modelId="{4A6490A4-A4D5-4C94-9813-289436F4C419}">
      <dsp:nvSpPr>
        <dsp:cNvPr id="0" name=""/>
        <dsp:cNvSpPr/>
      </dsp:nvSpPr>
      <dsp:spPr>
        <a:xfrm>
          <a:off x="7045746" y="1769364"/>
          <a:ext cx="0" cy="288036"/>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1EE39F1-321A-4A12-88A5-8226D04755E1}">
      <dsp:nvSpPr>
        <dsp:cNvPr id="0" name=""/>
        <dsp:cNvSpPr/>
      </dsp:nvSpPr>
      <dsp:spPr>
        <a:xfrm rot="2700000">
          <a:off x="7013741" y="2025394"/>
          <a:ext cx="64011" cy="64011"/>
        </a:xfrm>
        <a:prstGeom prst="rect">
          <a:avLst/>
        </a:prstGeom>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18ED82-AABE-46B1-819A-2D650CB0C5E6}">
      <dsp:nvSpPr>
        <dsp:cNvPr id="0" name=""/>
        <dsp:cNvSpPr/>
      </dsp:nvSpPr>
      <dsp:spPr>
        <a:xfrm>
          <a:off x="0" y="2057400"/>
          <a:ext cx="8458200" cy="0"/>
        </a:xfrm>
        <a:prstGeom prst="lin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D96522D8-856A-49E3-9373-0397ADFA9283}">
      <dsp:nvSpPr>
        <dsp:cNvPr id="0" name=""/>
        <dsp:cNvSpPr/>
      </dsp:nvSpPr>
      <dsp:spPr>
        <a:xfrm>
          <a:off x="203979" y="1275588"/>
          <a:ext cx="2976559" cy="4937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666750">
            <a:lnSpc>
              <a:spcPct val="90000"/>
            </a:lnSpc>
            <a:spcBef>
              <a:spcPct val="0"/>
            </a:spcBef>
            <a:spcAft>
              <a:spcPct val="35000"/>
            </a:spcAft>
            <a:buNone/>
            <a:defRPr b="1"/>
          </a:pPr>
          <a:r>
            <a:rPr lang="en-US" sz="1500" kern="1200" dirty="0"/>
            <a:t>20 Jan.</a:t>
          </a:r>
        </a:p>
      </dsp:txBody>
      <dsp:txXfrm>
        <a:off x="203979" y="1275588"/>
        <a:ext cx="2976559" cy="493776"/>
      </dsp:txXfrm>
    </dsp:sp>
    <dsp:sp modelId="{E9040ECD-0769-4024-A825-3D36DFAD1F0C}">
      <dsp:nvSpPr>
        <dsp:cNvPr id="0" name=""/>
        <dsp:cNvSpPr/>
      </dsp:nvSpPr>
      <dsp:spPr>
        <a:xfrm>
          <a:off x="203979" y="342814"/>
          <a:ext cx="2976559" cy="932773"/>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dirty="0"/>
            <a:t>2 year old brother developed cough, congestion, conjunctivitis and few lesions around mouth; Measles testing positive by health department</a:t>
          </a:r>
        </a:p>
      </dsp:txBody>
      <dsp:txXfrm>
        <a:off x="203979" y="342814"/>
        <a:ext cx="2976559" cy="932773"/>
      </dsp:txXfrm>
    </dsp:sp>
    <dsp:sp modelId="{8EE8DE91-6B33-4B4B-97EE-1DEB6A4BC342}">
      <dsp:nvSpPr>
        <dsp:cNvPr id="0" name=""/>
        <dsp:cNvSpPr/>
      </dsp:nvSpPr>
      <dsp:spPr>
        <a:xfrm>
          <a:off x="1692259" y="1769364"/>
          <a:ext cx="0" cy="288036"/>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380CB39-4E9C-47C2-8C30-B12E613843CB}">
      <dsp:nvSpPr>
        <dsp:cNvPr id="0" name=""/>
        <dsp:cNvSpPr/>
      </dsp:nvSpPr>
      <dsp:spPr>
        <a:xfrm>
          <a:off x="1895206" y="2345436"/>
          <a:ext cx="2976559" cy="4937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666750">
            <a:lnSpc>
              <a:spcPct val="90000"/>
            </a:lnSpc>
            <a:spcBef>
              <a:spcPct val="0"/>
            </a:spcBef>
            <a:spcAft>
              <a:spcPct val="35000"/>
            </a:spcAft>
            <a:buNone/>
            <a:defRPr b="1"/>
          </a:pPr>
          <a:r>
            <a:rPr lang="en-US" sz="1500" kern="1200" dirty="0"/>
            <a:t>25 Jan.</a:t>
          </a:r>
        </a:p>
      </dsp:txBody>
      <dsp:txXfrm>
        <a:off x="1895206" y="2345436"/>
        <a:ext cx="2976559" cy="493776"/>
      </dsp:txXfrm>
    </dsp:sp>
    <dsp:sp modelId="{67C90B86-18BF-4376-83FA-BD8DFCA2E894}">
      <dsp:nvSpPr>
        <dsp:cNvPr id="0" name=""/>
        <dsp:cNvSpPr/>
      </dsp:nvSpPr>
      <dsp:spPr>
        <a:xfrm>
          <a:off x="1895206" y="2839212"/>
          <a:ext cx="2976559" cy="1181513"/>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b="1" kern="1200" dirty="0"/>
            <a:t>Fairfax ED</a:t>
          </a:r>
        </a:p>
        <a:p>
          <a:pPr marL="0" lvl="0" indent="0" algn="l" defTabSz="577850">
            <a:lnSpc>
              <a:spcPct val="90000"/>
            </a:lnSpc>
            <a:spcBef>
              <a:spcPct val="0"/>
            </a:spcBef>
            <a:spcAft>
              <a:spcPct val="35000"/>
            </a:spcAft>
            <a:buNone/>
          </a:pPr>
          <a:r>
            <a:rPr lang="en-US" sz="1300" kern="1200" dirty="0"/>
            <a:t>Persistent high fever, poor oral intake, mucositis; admitted with dehydration and hypoxemia requiring admission; rash noted around mouth</a:t>
          </a:r>
        </a:p>
      </dsp:txBody>
      <dsp:txXfrm>
        <a:off x="1895206" y="2839212"/>
        <a:ext cx="2976559" cy="1181513"/>
      </dsp:txXfrm>
    </dsp:sp>
    <dsp:sp modelId="{40E5B865-15D4-4CFE-B6A1-35B08D0B82B1}">
      <dsp:nvSpPr>
        <dsp:cNvPr id="0" name=""/>
        <dsp:cNvSpPr/>
      </dsp:nvSpPr>
      <dsp:spPr>
        <a:xfrm>
          <a:off x="3383486" y="2057399"/>
          <a:ext cx="0" cy="288036"/>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B6F81E8-4548-4E4C-B124-59C0D3626067}">
      <dsp:nvSpPr>
        <dsp:cNvPr id="0" name=""/>
        <dsp:cNvSpPr/>
      </dsp:nvSpPr>
      <dsp:spPr>
        <a:xfrm rot="2700000">
          <a:off x="1660253" y="2025394"/>
          <a:ext cx="64011" cy="64011"/>
        </a:xfrm>
        <a:prstGeom prst="rect">
          <a:avLst/>
        </a:prstGeom>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A8DB3CD-D7F8-4EED-89D7-78C9697175A9}">
      <dsp:nvSpPr>
        <dsp:cNvPr id="0" name=""/>
        <dsp:cNvSpPr/>
      </dsp:nvSpPr>
      <dsp:spPr>
        <a:xfrm rot="2700000">
          <a:off x="3351480" y="2025394"/>
          <a:ext cx="64011" cy="64011"/>
        </a:xfrm>
        <a:prstGeom prst="rect">
          <a:avLst/>
        </a:prstGeom>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D90F598-F3C5-4FCB-952E-C5DA52317099}">
      <dsp:nvSpPr>
        <dsp:cNvPr id="0" name=""/>
        <dsp:cNvSpPr/>
      </dsp:nvSpPr>
      <dsp:spPr>
        <a:xfrm>
          <a:off x="3586433" y="1275588"/>
          <a:ext cx="2976559" cy="4937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666750">
            <a:lnSpc>
              <a:spcPct val="90000"/>
            </a:lnSpc>
            <a:spcBef>
              <a:spcPct val="0"/>
            </a:spcBef>
            <a:spcAft>
              <a:spcPct val="35000"/>
            </a:spcAft>
            <a:buNone/>
            <a:defRPr b="1"/>
          </a:pPr>
          <a:r>
            <a:rPr lang="en-US" sz="1500" kern="1200" dirty="0"/>
            <a:t>26 Jan.</a:t>
          </a:r>
        </a:p>
      </dsp:txBody>
      <dsp:txXfrm>
        <a:off x="3586433" y="1275588"/>
        <a:ext cx="2976559" cy="493776"/>
      </dsp:txXfrm>
    </dsp:sp>
    <dsp:sp modelId="{1D4F580B-8819-45A4-888E-08FF0E7964FF}">
      <dsp:nvSpPr>
        <dsp:cNvPr id="0" name=""/>
        <dsp:cNvSpPr/>
      </dsp:nvSpPr>
      <dsp:spPr>
        <a:xfrm>
          <a:off x="3586433" y="513822"/>
          <a:ext cx="2976559" cy="761765"/>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dirty="0"/>
            <a:t>Rash spread from face to trunk and extremities; periorbital edema and mucositis noted</a:t>
          </a:r>
        </a:p>
      </dsp:txBody>
      <dsp:txXfrm>
        <a:off x="3586433" y="513822"/>
        <a:ext cx="2976559" cy="761765"/>
      </dsp:txXfrm>
    </dsp:sp>
    <dsp:sp modelId="{1AC6583A-D899-4818-973C-BEA2DA73C055}">
      <dsp:nvSpPr>
        <dsp:cNvPr id="0" name=""/>
        <dsp:cNvSpPr/>
      </dsp:nvSpPr>
      <dsp:spPr>
        <a:xfrm>
          <a:off x="5074713" y="1769364"/>
          <a:ext cx="0" cy="288036"/>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8547D3E-7C20-4FD3-9906-AFBFD5C72EC3}">
      <dsp:nvSpPr>
        <dsp:cNvPr id="0" name=""/>
        <dsp:cNvSpPr/>
      </dsp:nvSpPr>
      <dsp:spPr>
        <a:xfrm>
          <a:off x="5277660" y="2345436"/>
          <a:ext cx="2976559" cy="49377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666750">
            <a:lnSpc>
              <a:spcPct val="90000"/>
            </a:lnSpc>
            <a:spcBef>
              <a:spcPct val="0"/>
            </a:spcBef>
            <a:spcAft>
              <a:spcPct val="35000"/>
            </a:spcAft>
            <a:buNone/>
            <a:defRPr b="1"/>
          </a:pPr>
          <a:r>
            <a:rPr lang="en-US" sz="1500" kern="1200" dirty="0"/>
            <a:t>27 Jan.</a:t>
          </a:r>
        </a:p>
      </dsp:txBody>
      <dsp:txXfrm>
        <a:off x="5277660" y="2345436"/>
        <a:ext cx="2976559" cy="493776"/>
      </dsp:txXfrm>
    </dsp:sp>
    <dsp:sp modelId="{2B80099A-F13F-4D5E-A9B6-2714DE9E9E0A}">
      <dsp:nvSpPr>
        <dsp:cNvPr id="0" name=""/>
        <dsp:cNvSpPr/>
      </dsp:nvSpPr>
      <dsp:spPr>
        <a:xfrm>
          <a:off x="5277660" y="2839212"/>
          <a:ext cx="2976559" cy="1119328"/>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dirty="0"/>
            <a:t>Persistent fever and increased work of breathing; repeat chest radiograph showed left upper lobe pneumonia; blood culture positive for H influenzae </a:t>
          </a:r>
        </a:p>
      </dsp:txBody>
      <dsp:txXfrm>
        <a:off x="5277660" y="2839212"/>
        <a:ext cx="2976559" cy="1119328"/>
      </dsp:txXfrm>
    </dsp:sp>
    <dsp:sp modelId="{77E79FF7-A431-4C57-9D3D-D0B8C06F5502}">
      <dsp:nvSpPr>
        <dsp:cNvPr id="0" name=""/>
        <dsp:cNvSpPr/>
      </dsp:nvSpPr>
      <dsp:spPr>
        <a:xfrm>
          <a:off x="6765940" y="2057399"/>
          <a:ext cx="0" cy="288036"/>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36B3A20-BED6-4EF2-9CD9-DD5C6B531A15}">
      <dsp:nvSpPr>
        <dsp:cNvPr id="0" name=""/>
        <dsp:cNvSpPr/>
      </dsp:nvSpPr>
      <dsp:spPr>
        <a:xfrm rot="2700000">
          <a:off x="5042707" y="2025394"/>
          <a:ext cx="64011" cy="64011"/>
        </a:xfrm>
        <a:prstGeom prst="rect">
          <a:avLst/>
        </a:prstGeom>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B95F0C4-8409-4ACD-B60F-5568843157EC}">
      <dsp:nvSpPr>
        <dsp:cNvPr id="0" name=""/>
        <dsp:cNvSpPr/>
      </dsp:nvSpPr>
      <dsp:spPr>
        <a:xfrm rot="2700000">
          <a:off x="6733934" y="2025394"/>
          <a:ext cx="64011" cy="64011"/>
        </a:xfrm>
        <a:prstGeom prst="rect">
          <a:avLst/>
        </a:prstGeom>
        <a:gradFill rotWithShape="0">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1F7E9-BD8D-466D-A0DE-A42847CB5CB9}">
      <dsp:nvSpPr>
        <dsp:cNvPr id="0" name=""/>
        <dsp:cNvSpPr/>
      </dsp:nvSpPr>
      <dsp:spPr>
        <a:xfrm>
          <a:off x="1830667" y="3098421"/>
          <a:ext cx="365503" cy="392916"/>
        </a:xfrm>
        <a:custGeom>
          <a:avLst/>
          <a:gdLst/>
          <a:ahLst/>
          <a:cxnLst/>
          <a:rect l="0" t="0" r="0" b="0"/>
          <a:pathLst>
            <a:path>
              <a:moveTo>
                <a:pt x="0" y="0"/>
              </a:moveTo>
              <a:lnTo>
                <a:pt x="182751" y="0"/>
              </a:lnTo>
              <a:lnTo>
                <a:pt x="182751" y="392916"/>
              </a:lnTo>
              <a:lnTo>
                <a:pt x="365503" y="39291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ED5D6D-70FA-41B8-8593-FEF83B0E9297}">
      <dsp:nvSpPr>
        <dsp:cNvPr id="0" name=""/>
        <dsp:cNvSpPr/>
      </dsp:nvSpPr>
      <dsp:spPr>
        <a:xfrm>
          <a:off x="6262029" y="3884253"/>
          <a:ext cx="365503" cy="785832"/>
        </a:xfrm>
        <a:custGeom>
          <a:avLst/>
          <a:gdLst/>
          <a:ahLst/>
          <a:cxnLst/>
          <a:rect l="0" t="0" r="0" b="0"/>
          <a:pathLst>
            <a:path>
              <a:moveTo>
                <a:pt x="0" y="0"/>
              </a:moveTo>
              <a:lnTo>
                <a:pt x="182751" y="0"/>
              </a:lnTo>
              <a:lnTo>
                <a:pt x="182751" y="785832"/>
              </a:lnTo>
              <a:lnTo>
                <a:pt x="365503" y="78583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366DDB-0921-4F89-A59E-0601CADA17C3}">
      <dsp:nvSpPr>
        <dsp:cNvPr id="0" name=""/>
        <dsp:cNvSpPr/>
      </dsp:nvSpPr>
      <dsp:spPr>
        <a:xfrm>
          <a:off x="6262029" y="3838533"/>
          <a:ext cx="365503" cy="91440"/>
        </a:xfrm>
        <a:custGeom>
          <a:avLst/>
          <a:gdLst/>
          <a:ahLst/>
          <a:cxnLst/>
          <a:rect l="0" t="0" r="0" b="0"/>
          <a:pathLst>
            <a:path>
              <a:moveTo>
                <a:pt x="0" y="45720"/>
              </a:moveTo>
              <a:lnTo>
                <a:pt x="365503"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6F2967-532E-4FED-B4EA-9AFE9E9CB8E6}">
      <dsp:nvSpPr>
        <dsp:cNvPr id="0" name=""/>
        <dsp:cNvSpPr/>
      </dsp:nvSpPr>
      <dsp:spPr>
        <a:xfrm>
          <a:off x="6262029" y="3098421"/>
          <a:ext cx="365503" cy="785832"/>
        </a:xfrm>
        <a:custGeom>
          <a:avLst/>
          <a:gdLst/>
          <a:ahLst/>
          <a:cxnLst/>
          <a:rect l="0" t="0" r="0" b="0"/>
          <a:pathLst>
            <a:path>
              <a:moveTo>
                <a:pt x="0" y="785832"/>
              </a:moveTo>
              <a:lnTo>
                <a:pt x="182751" y="785832"/>
              </a:lnTo>
              <a:lnTo>
                <a:pt x="182751" y="0"/>
              </a:lnTo>
              <a:lnTo>
                <a:pt x="365503"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B14E2F-78E0-451A-A155-51400FDFC9C5}">
      <dsp:nvSpPr>
        <dsp:cNvPr id="0" name=""/>
        <dsp:cNvSpPr/>
      </dsp:nvSpPr>
      <dsp:spPr>
        <a:xfrm>
          <a:off x="4023687" y="2705505"/>
          <a:ext cx="365503" cy="1178748"/>
        </a:xfrm>
        <a:custGeom>
          <a:avLst/>
          <a:gdLst/>
          <a:ahLst/>
          <a:cxnLst/>
          <a:rect l="0" t="0" r="0" b="0"/>
          <a:pathLst>
            <a:path>
              <a:moveTo>
                <a:pt x="0" y="0"/>
              </a:moveTo>
              <a:lnTo>
                <a:pt x="182751" y="0"/>
              </a:lnTo>
              <a:lnTo>
                <a:pt x="182751" y="1178748"/>
              </a:lnTo>
              <a:lnTo>
                <a:pt x="365503" y="117874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DF1A91-6788-4E26-8336-21559EE4EC6E}">
      <dsp:nvSpPr>
        <dsp:cNvPr id="0" name=""/>
        <dsp:cNvSpPr/>
      </dsp:nvSpPr>
      <dsp:spPr>
        <a:xfrm>
          <a:off x="6216706" y="1526757"/>
          <a:ext cx="365503" cy="785832"/>
        </a:xfrm>
        <a:custGeom>
          <a:avLst/>
          <a:gdLst/>
          <a:ahLst/>
          <a:cxnLst/>
          <a:rect l="0" t="0" r="0" b="0"/>
          <a:pathLst>
            <a:path>
              <a:moveTo>
                <a:pt x="0" y="0"/>
              </a:moveTo>
              <a:lnTo>
                <a:pt x="182751" y="0"/>
              </a:lnTo>
              <a:lnTo>
                <a:pt x="182751" y="785832"/>
              </a:lnTo>
              <a:lnTo>
                <a:pt x="365503" y="78583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7F5E52-BDF5-4521-BF32-AB01EAB47EF2}">
      <dsp:nvSpPr>
        <dsp:cNvPr id="0" name=""/>
        <dsp:cNvSpPr/>
      </dsp:nvSpPr>
      <dsp:spPr>
        <a:xfrm>
          <a:off x="6216706" y="1481037"/>
          <a:ext cx="365503" cy="91440"/>
        </a:xfrm>
        <a:custGeom>
          <a:avLst/>
          <a:gdLst/>
          <a:ahLst/>
          <a:cxnLst/>
          <a:rect l="0" t="0" r="0" b="0"/>
          <a:pathLst>
            <a:path>
              <a:moveTo>
                <a:pt x="0" y="45720"/>
              </a:moveTo>
              <a:lnTo>
                <a:pt x="365503"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F506ED-1498-44C2-A560-094CF2394320}">
      <dsp:nvSpPr>
        <dsp:cNvPr id="0" name=""/>
        <dsp:cNvSpPr/>
      </dsp:nvSpPr>
      <dsp:spPr>
        <a:xfrm>
          <a:off x="6216706" y="740925"/>
          <a:ext cx="365503" cy="785832"/>
        </a:xfrm>
        <a:custGeom>
          <a:avLst/>
          <a:gdLst/>
          <a:ahLst/>
          <a:cxnLst/>
          <a:rect l="0" t="0" r="0" b="0"/>
          <a:pathLst>
            <a:path>
              <a:moveTo>
                <a:pt x="0" y="785832"/>
              </a:moveTo>
              <a:lnTo>
                <a:pt x="182751" y="785832"/>
              </a:lnTo>
              <a:lnTo>
                <a:pt x="182751" y="0"/>
              </a:lnTo>
              <a:lnTo>
                <a:pt x="365503"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2DBCA3-0A69-4048-97FA-4C52C2B41683}">
      <dsp:nvSpPr>
        <dsp:cNvPr id="0" name=""/>
        <dsp:cNvSpPr/>
      </dsp:nvSpPr>
      <dsp:spPr>
        <a:xfrm>
          <a:off x="4023687" y="1526757"/>
          <a:ext cx="365503" cy="1178748"/>
        </a:xfrm>
        <a:custGeom>
          <a:avLst/>
          <a:gdLst/>
          <a:ahLst/>
          <a:cxnLst/>
          <a:rect l="0" t="0" r="0" b="0"/>
          <a:pathLst>
            <a:path>
              <a:moveTo>
                <a:pt x="0" y="1178748"/>
              </a:moveTo>
              <a:lnTo>
                <a:pt x="182751" y="1178748"/>
              </a:lnTo>
              <a:lnTo>
                <a:pt x="182751" y="0"/>
              </a:lnTo>
              <a:lnTo>
                <a:pt x="365503"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3C6BF6-7474-4BDB-A791-81A5A6A7ED2F}">
      <dsp:nvSpPr>
        <dsp:cNvPr id="0" name=""/>
        <dsp:cNvSpPr/>
      </dsp:nvSpPr>
      <dsp:spPr>
        <a:xfrm>
          <a:off x="1830667" y="2705505"/>
          <a:ext cx="365503" cy="392916"/>
        </a:xfrm>
        <a:custGeom>
          <a:avLst/>
          <a:gdLst/>
          <a:ahLst/>
          <a:cxnLst/>
          <a:rect l="0" t="0" r="0" b="0"/>
          <a:pathLst>
            <a:path>
              <a:moveTo>
                <a:pt x="0" y="392916"/>
              </a:moveTo>
              <a:lnTo>
                <a:pt x="182751" y="392916"/>
              </a:lnTo>
              <a:lnTo>
                <a:pt x="182751" y="0"/>
              </a:lnTo>
              <a:lnTo>
                <a:pt x="365503"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B29861-11BE-4A89-B0DD-D7D0380CF4D7}">
      <dsp:nvSpPr>
        <dsp:cNvPr id="0" name=""/>
        <dsp:cNvSpPr/>
      </dsp:nvSpPr>
      <dsp:spPr>
        <a:xfrm>
          <a:off x="3151" y="2819725"/>
          <a:ext cx="1827516" cy="557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Total Exposed </a:t>
          </a:r>
        </a:p>
        <a:p>
          <a:pPr marL="0" lvl="0" indent="0" algn="ctr" defTabSz="622300">
            <a:lnSpc>
              <a:spcPct val="90000"/>
            </a:lnSpc>
            <a:spcBef>
              <a:spcPct val="0"/>
            </a:spcBef>
            <a:spcAft>
              <a:spcPct val="35000"/>
            </a:spcAft>
            <a:buNone/>
          </a:pPr>
          <a:r>
            <a:rPr lang="en-US" sz="1400" b="1" kern="1200" dirty="0"/>
            <a:t>636</a:t>
          </a:r>
        </a:p>
      </dsp:txBody>
      <dsp:txXfrm>
        <a:off x="3151" y="2819725"/>
        <a:ext cx="1827516" cy="557392"/>
      </dsp:txXfrm>
    </dsp:sp>
    <dsp:sp modelId="{1E69FAEB-A32E-46ED-B3DB-0FAD23AA9185}">
      <dsp:nvSpPr>
        <dsp:cNvPr id="0" name=""/>
        <dsp:cNvSpPr/>
      </dsp:nvSpPr>
      <dsp:spPr>
        <a:xfrm>
          <a:off x="2196170" y="2426809"/>
          <a:ext cx="1827516" cy="55739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PEP Recommended </a:t>
          </a:r>
        </a:p>
        <a:p>
          <a:pPr marL="0" lvl="0" indent="0" algn="ctr" defTabSz="622300">
            <a:lnSpc>
              <a:spcPct val="90000"/>
            </a:lnSpc>
            <a:spcBef>
              <a:spcPct val="0"/>
            </a:spcBef>
            <a:spcAft>
              <a:spcPct val="35000"/>
            </a:spcAft>
            <a:buNone/>
          </a:pPr>
          <a:r>
            <a:rPr lang="en-US" sz="1400" b="1" kern="1200" dirty="0"/>
            <a:t>289</a:t>
          </a:r>
        </a:p>
      </dsp:txBody>
      <dsp:txXfrm>
        <a:off x="2196170" y="2426809"/>
        <a:ext cx="1827516" cy="557392"/>
      </dsp:txXfrm>
    </dsp:sp>
    <dsp:sp modelId="{A10EAC1A-B24D-41B4-860A-75BE47245EF6}">
      <dsp:nvSpPr>
        <dsp:cNvPr id="0" name=""/>
        <dsp:cNvSpPr/>
      </dsp:nvSpPr>
      <dsp:spPr>
        <a:xfrm>
          <a:off x="4389190" y="1248061"/>
          <a:ext cx="1827516" cy="55739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IVIG Recommended 261</a:t>
          </a:r>
        </a:p>
      </dsp:txBody>
      <dsp:txXfrm>
        <a:off x="4389190" y="1248061"/>
        <a:ext cx="1827516" cy="557392"/>
      </dsp:txXfrm>
    </dsp:sp>
    <dsp:sp modelId="{EE15E769-ED4E-443B-ACDD-8450EF4FAB95}">
      <dsp:nvSpPr>
        <dsp:cNvPr id="0" name=""/>
        <dsp:cNvSpPr/>
      </dsp:nvSpPr>
      <dsp:spPr>
        <a:xfrm>
          <a:off x="6582210" y="462229"/>
          <a:ext cx="1827516" cy="55739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IVIG Received </a:t>
          </a:r>
        </a:p>
        <a:p>
          <a:pPr marL="0" lvl="0" indent="0" algn="ctr" defTabSz="622300">
            <a:lnSpc>
              <a:spcPct val="90000"/>
            </a:lnSpc>
            <a:spcBef>
              <a:spcPct val="0"/>
            </a:spcBef>
            <a:spcAft>
              <a:spcPct val="35000"/>
            </a:spcAft>
            <a:buNone/>
          </a:pPr>
          <a:r>
            <a:rPr lang="en-US" sz="1400" b="1" kern="1200" dirty="0"/>
            <a:t>135</a:t>
          </a:r>
        </a:p>
      </dsp:txBody>
      <dsp:txXfrm>
        <a:off x="6582210" y="462229"/>
        <a:ext cx="1827516" cy="557392"/>
      </dsp:txXfrm>
    </dsp:sp>
    <dsp:sp modelId="{F8C3CCF5-EC28-4A0B-905C-92D4799A7B39}">
      <dsp:nvSpPr>
        <dsp:cNvPr id="0" name=""/>
        <dsp:cNvSpPr/>
      </dsp:nvSpPr>
      <dsp:spPr>
        <a:xfrm>
          <a:off x="6582210" y="1248061"/>
          <a:ext cx="1827516" cy="557392"/>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IVIG Declined </a:t>
          </a:r>
        </a:p>
        <a:p>
          <a:pPr marL="0" lvl="0" indent="0" algn="ctr" defTabSz="622300">
            <a:lnSpc>
              <a:spcPct val="90000"/>
            </a:lnSpc>
            <a:spcBef>
              <a:spcPct val="0"/>
            </a:spcBef>
            <a:spcAft>
              <a:spcPct val="35000"/>
            </a:spcAft>
            <a:buNone/>
          </a:pPr>
          <a:r>
            <a:rPr lang="en-US" sz="1400" b="1" kern="1200" dirty="0"/>
            <a:t>11</a:t>
          </a:r>
        </a:p>
      </dsp:txBody>
      <dsp:txXfrm>
        <a:off x="6582210" y="1248061"/>
        <a:ext cx="1827516" cy="557392"/>
      </dsp:txXfrm>
    </dsp:sp>
    <dsp:sp modelId="{0578C109-67E1-4F64-B197-5C198F2968D4}">
      <dsp:nvSpPr>
        <dsp:cNvPr id="0" name=""/>
        <dsp:cNvSpPr/>
      </dsp:nvSpPr>
      <dsp:spPr>
        <a:xfrm>
          <a:off x="6582210" y="2033893"/>
          <a:ext cx="1827516" cy="557392"/>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Unknown </a:t>
          </a:r>
        </a:p>
        <a:p>
          <a:pPr marL="0" lvl="0" indent="0" algn="ctr" defTabSz="622300">
            <a:lnSpc>
              <a:spcPct val="90000"/>
            </a:lnSpc>
            <a:spcBef>
              <a:spcPct val="0"/>
            </a:spcBef>
            <a:spcAft>
              <a:spcPct val="35000"/>
            </a:spcAft>
            <a:buNone/>
          </a:pPr>
          <a:r>
            <a:rPr lang="en-US" sz="1400" b="1" kern="1200" dirty="0"/>
            <a:t>108</a:t>
          </a:r>
        </a:p>
      </dsp:txBody>
      <dsp:txXfrm>
        <a:off x="6582210" y="2033893"/>
        <a:ext cx="1827516" cy="557392"/>
      </dsp:txXfrm>
    </dsp:sp>
    <dsp:sp modelId="{5B9722E8-655C-4CCA-B68E-308D55106AD3}">
      <dsp:nvSpPr>
        <dsp:cNvPr id="0" name=""/>
        <dsp:cNvSpPr/>
      </dsp:nvSpPr>
      <dsp:spPr>
        <a:xfrm>
          <a:off x="4389190" y="3605557"/>
          <a:ext cx="1872838" cy="55739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MMR Recommended </a:t>
          </a:r>
        </a:p>
        <a:p>
          <a:pPr marL="0" lvl="0" indent="0" algn="ctr" defTabSz="622300">
            <a:lnSpc>
              <a:spcPct val="90000"/>
            </a:lnSpc>
            <a:spcBef>
              <a:spcPct val="0"/>
            </a:spcBef>
            <a:spcAft>
              <a:spcPct val="35000"/>
            </a:spcAft>
            <a:buNone/>
          </a:pPr>
          <a:r>
            <a:rPr lang="en-US" sz="1400" b="1" kern="1200" dirty="0"/>
            <a:t>29</a:t>
          </a:r>
        </a:p>
      </dsp:txBody>
      <dsp:txXfrm>
        <a:off x="4389190" y="3605557"/>
        <a:ext cx="1872838" cy="557392"/>
      </dsp:txXfrm>
    </dsp:sp>
    <dsp:sp modelId="{EB02394B-9E3C-4575-8E15-C337580D37C0}">
      <dsp:nvSpPr>
        <dsp:cNvPr id="0" name=""/>
        <dsp:cNvSpPr/>
      </dsp:nvSpPr>
      <dsp:spPr>
        <a:xfrm>
          <a:off x="6627532" y="2819725"/>
          <a:ext cx="1827516" cy="55739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MMR Received </a:t>
          </a:r>
        </a:p>
        <a:p>
          <a:pPr marL="0" lvl="0" indent="0" algn="ctr" defTabSz="622300">
            <a:lnSpc>
              <a:spcPct val="90000"/>
            </a:lnSpc>
            <a:spcBef>
              <a:spcPct val="0"/>
            </a:spcBef>
            <a:spcAft>
              <a:spcPct val="35000"/>
            </a:spcAft>
            <a:buNone/>
          </a:pPr>
          <a:r>
            <a:rPr lang="en-US" sz="1400" b="1" kern="1200" dirty="0"/>
            <a:t>10</a:t>
          </a:r>
        </a:p>
      </dsp:txBody>
      <dsp:txXfrm>
        <a:off x="6627532" y="2819725"/>
        <a:ext cx="1827516" cy="557392"/>
      </dsp:txXfrm>
    </dsp:sp>
    <dsp:sp modelId="{37D8FA25-DEE1-4A7B-A086-10F4F211FFF7}">
      <dsp:nvSpPr>
        <dsp:cNvPr id="0" name=""/>
        <dsp:cNvSpPr/>
      </dsp:nvSpPr>
      <dsp:spPr>
        <a:xfrm>
          <a:off x="6627532" y="3605557"/>
          <a:ext cx="1827516" cy="557392"/>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MMR Declined </a:t>
          </a:r>
        </a:p>
        <a:p>
          <a:pPr marL="0" lvl="0" indent="0" algn="ctr" defTabSz="622300">
            <a:lnSpc>
              <a:spcPct val="90000"/>
            </a:lnSpc>
            <a:spcBef>
              <a:spcPct val="0"/>
            </a:spcBef>
            <a:spcAft>
              <a:spcPct val="35000"/>
            </a:spcAft>
            <a:buNone/>
          </a:pPr>
          <a:r>
            <a:rPr lang="en-US" sz="1400" b="1" kern="1200" dirty="0"/>
            <a:t>1</a:t>
          </a:r>
        </a:p>
      </dsp:txBody>
      <dsp:txXfrm>
        <a:off x="6627532" y="3605557"/>
        <a:ext cx="1827516" cy="557392"/>
      </dsp:txXfrm>
    </dsp:sp>
    <dsp:sp modelId="{BD7C527C-4B82-437A-A5D2-04DF9FE0524A}">
      <dsp:nvSpPr>
        <dsp:cNvPr id="0" name=""/>
        <dsp:cNvSpPr/>
      </dsp:nvSpPr>
      <dsp:spPr>
        <a:xfrm>
          <a:off x="6627532" y="4391389"/>
          <a:ext cx="1827516" cy="557392"/>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Unknown </a:t>
          </a:r>
        </a:p>
        <a:p>
          <a:pPr marL="0" lvl="0" indent="0" algn="ctr" defTabSz="622300">
            <a:lnSpc>
              <a:spcPct val="90000"/>
            </a:lnSpc>
            <a:spcBef>
              <a:spcPct val="0"/>
            </a:spcBef>
            <a:spcAft>
              <a:spcPct val="35000"/>
            </a:spcAft>
            <a:buNone/>
          </a:pPr>
          <a:r>
            <a:rPr lang="en-US" sz="1400" b="1" kern="1200" dirty="0"/>
            <a:t>18</a:t>
          </a:r>
        </a:p>
      </dsp:txBody>
      <dsp:txXfrm>
        <a:off x="6627532" y="4391389"/>
        <a:ext cx="1827516" cy="557392"/>
      </dsp:txXfrm>
    </dsp:sp>
    <dsp:sp modelId="{8210946F-54FE-4666-AABA-813EEFFBF971}">
      <dsp:nvSpPr>
        <dsp:cNvPr id="0" name=""/>
        <dsp:cNvSpPr/>
      </dsp:nvSpPr>
      <dsp:spPr>
        <a:xfrm>
          <a:off x="2196170" y="3212641"/>
          <a:ext cx="1827516" cy="557392"/>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PEP Not Indicated      332</a:t>
          </a:r>
        </a:p>
      </dsp:txBody>
      <dsp:txXfrm>
        <a:off x="2196170" y="3212641"/>
        <a:ext cx="1827516" cy="5573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FAF65-43B6-4429-B7F2-FD48112305A4}">
      <dsp:nvSpPr>
        <dsp:cNvPr id="0" name=""/>
        <dsp:cNvSpPr/>
      </dsp:nvSpPr>
      <dsp:spPr>
        <a:xfrm>
          <a:off x="0" y="502"/>
          <a:ext cx="8458200" cy="11753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E92CD1-7476-4C77-B42E-16E62B61572E}">
      <dsp:nvSpPr>
        <dsp:cNvPr id="0" name=""/>
        <dsp:cNvSpPr/>
      </dsp:nvSpPr>
      <dsp:spPr>
        <a:xfrm>
          <a:off x="355549" y="264960"/>
          <a:ext cx="646453" cy="6464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199F5F-54DD-4472-AD1C-B22FF2CF7782}">
      <dsp:nvSpPr>
        <dsp:cNvPr id="0" name=""/>
        <dsp:cNvSpPr/>
      </dsp:nvSpPr>
      <dsp:spPr>
        <a:xfrm>
          <a:off x="1357552" y="502"/>
          <a:ext cx="3806190" cy="117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393" tIns="124393" rIns="124393" bIns="124393" numCol="1" spcCol="1270" anchor="ctr" anchorCtr="0">
          <a:noAutofit/>
        </a:bodyPr>
        <a:lstStyle/>
        <a:p>
          <a:pPr marL="0" lvl="0" indent="0" algn="l" defTabSz="1022350">
            <a:lnSpc>
              <a:spcPct val="90000"/>
            </a:lnSpc>
            <a:spcBef>
              <a:spcPct val="0"/>
            </a:spcBef>
            <a:spcAft>
              <a:spcPct val="35000"/>
            </a:spcAft>
            <a:buNone/>
          </a:pPr>
          <a:r>
            <a:rPr lang="en-US" sz="2300" kern="1200"/>
            <a:t>MMR Vaccine</a:t>
          </a:r>
        </a:p>
      </dsp:txBody>
      <dsp:txXfrm>
        <a:off x="1357552" y="502"/>
        <a:ext cx="3806190" cy="1175370"/>
      </dsp:txXfrm>
    </dsp:sp>
    <dsp:sp modelId="{B7EF60DD-5E89-49D0-8EEA-3D6C46C051DD}">
      <dsp:nvSpPr>
        <dsp:cNvPr id="0" name=""/>
        <dsp:cNvSpPr/>
      </dsp:nvSpPr>
      <dsp:spPr>
        <a:xfrm>
          <a:off x="5163742" y="502"/>
          <a:ext cx="3294457" cy="117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393" tIns="124393" rIns="124393" bIns="124393" numCol="1" spcCol="1270" anchor="ctr" anchorCtr="0">
          <a:noAutofit/>
        </a:bodyPr>
        <a:lstStyle/>
        <a:p>
          <a:pPr marL="0" lvl="0" indent="0" algn="l" defTabSz="755650">
            <a:lnSpc>
              <a:spcPct val="90000"/>
            </a:lnSpc>
            <a:spcBef>
              <a:spcPct val="0"/>
            </a:spcBef>
            <a:spcAft>
              <a:spcPct val="35000"/>
            </a:spcAft>
            <a:buNone/>
          </a:pPr>
          <a:r>
            <a:rPr lang="en-US" sz="1700" kern="1200"/>
            <a:t>Must be administered within 72 hours of exposure</a:t>
          </a:r>
        </a:p>
        <a:p>
          <a:pPr marL="0" lvl="0" indent="0" algn="l" defTabSz="755650">
            <a:lnSpc>
              <a:spcPct val="90000"/>
            </a:lnSpc>
            <a:spcBef>
              <a:spcPct val="0"/>
            </a:spcBef>
            <a:spcAft>
              <a:spcPct val="35000"/>
            </a:spcAft>
            <a:buNone/>
          </a:pPr>
          <a:r>
            <a:rPr lang="en-US" sz="1700" kern="1200"/>
            <a:t>Effectiveness: 83-100%</a:t>
          </a:r>
        </a:p>
      </dsp:txBody>
      <dsp:txXfrm>
        <a:off x="5163742" y="502"/>
        <a:ext cx="3294457" cy="1175370"/>
      </dsp:txXfrm>
    </dsp:sp>
    <dsp:sp modelId="{B221BFF1-C6FF-4CC8-937E-8C5EB6319B9A}">
      <dsp:nvSpPr>
        <dsp:cNvPr id="0" name=""/>
        <dsp:cNvSpPr/>
      </dsp:nvSpPr>
      <dsp:spPr>
        <a:xfrm>
          <a:off x="0" y="1469714"/>
          <a:ext cx="8458200" cy="11753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E22859-19D9-47D9-932D-FDBC354794F6}">
      <dsp:nvSpPr>
        <dsp:cNvPr id="0" name=""/>
        <dsp:cNvSpPr/>
      </dsp:nvSpPr>
      <dsp:spPr>
        <a:xfrm>
          <a:off x="355549" y="1734173"/>
          <a:ext cx="646453" cy="64645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44B055-289D-4E20-A78F-1B59D4502792}">
      <dsp:nvSpPr>
        <dsp:cNvPr id="0" name=""/>
        <dsp:cNvSpPr/>
      </dsp:nvSpPr>
      <dsp:spPr>
        <a:xfrm>
          <a:off x="1357552" y="1469714"/>
          <a:ext cx="3806190" cy="117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393" tIns="124393" rIns="124393" bIns="124393" numCol="1" spcCol="1270" anchor="ctr" anchorCtr="0">
          <a:noAutofit/>
        </a:bodyPr>
        <a:lstStyle/>
        <a:p>
          <a:pPr marL="0" lvl="0" indent="0" algn="l" defTabSz="1022350">
            <a:lnSpc>
              <a:spcPct val="90000"/>
            </a:lnSpc>
            <a:spcBef>
              <a:spcPct val="0"/>
            </a:spcBef>
            <a:spcAft>
              <a:spcPct val="35000"/>
            </a:spcAft>
            <a:buNone/>
          </a:pPr>
          <a:r>
            <a:rPr lang="en-US" sz="2300" kern="1200"/>
            <a:t>IVIG/IMIG</a:t>
          </a:r>
        </a:p>
      </dsp:txBody>
      <dsp:txXfrm>
        <a:off x="1357552" y="1469714"/>
        <a:ext cx="3806190" cy="1175370"/>
      </dsp:txXfrm>
    </dsp:sp>
    <dsp:sp modelId="{9986DFA9-A295-4C39-8E84-41254DFE740D}">
      <dsp:nvSpPr>
        <dsp:cNvPr id="0" name=""/>
        <dsp:cNvSpPr/>
      </dsp:nvSpPr>
      <dsp:spPr>
        <a:xfrm>
          <a:off x="5163742" y="1469714"/>
          <a:ext cx="3294457" cy="117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393" tIns="124393" rIns="124393" bIns="124393" numCol="1" spcCol="1270" anchor="ctr" anchorCtr="0">
          <a:noAutofit/>
        </a:bodyPr>
        <a:lstStyle/>
        <a:p>
          <a:pPr marL="0" lvl="0" indent="0" algn="l" defTabSz="755650">
            <a:lnSpc>
              <a:spcPct val="90000"/>
            </a:lnSpc>
            <a:spcBef>
              <a:spcPct val="0"/>
            </a:spcBef>
            <a:spcAft>
              <a:spcPct val="35000"/>
            </a:spcAft>
            <a:buNone/>
          </a:pPr>
          <a:r>
            <a:rPr lang="en-US" sz="1700" kern="1200"/>
            <a:t>Administer within 6 days of exposure</a:t>
          </a:r>
        </a:p>
        <a:p>
          <a:pPr marL="0" lvl="0" indent="0" algn="l" defTabSz="755650">
            <a:lnSpc>
              <a:spcPct val="90000"/>
            </a:lnSpc>
            <a:spcBef>
              <a:spcPct val="0"/>
            </a:spcBef>
            <a:spcAft>
              <a:spcPct val="35000"/>
            </a:spcAft>
            <a:buNone/>
          </a:pPr>
          <a:r>
            <a:rPr lang="en-US" sz="1700" kern="1200"/>
            <a:t>Effectiveness: 95-100%</a:t>
          </a:r>
        </a:p>
      </dsp:txBody>
      <dsp:txXfrm>
        <a:off x="5163742" y="1469714"/>
        <a:ext cx="3294457" cy="1175370"/>
      </dsp:txXfrm>
    </dsp:sp>
    <dsp:sp modelId="{886D5A8B-6258-4FAA-AD3F-C16A593AAEA1}">
      <dsp:nvSpPr>
        <dsp:cNvPr id="0" name=""/>
        <dsp:cNvSpPr/>
      </dsp:nvSpPr>
      <dsp:spPr>
        <a:xfrm>
          <a:off x="0" y="2938927"/>
          <a:ext cx="8458200" cy="11753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7B59B9-F08E-4848-91B9-89BA6791BC31}">
      <dsp:nvSpPr>
        <dsp:cNvPr id="0" name=""/>
        <dsp:cNvSpPr/>
      </dsp:nvSpPr>
      <dsp:spPr>
        <a:xfrm>
          <a:off x="355549" y="3203385"/>
          <a:ext cx="646453" cy="64645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C32B4A-849E-4CA8-BD1E-CCD6AC356339}">
      <dsp:nvSpPr>
        <dsp:cNvPr id="0" name=""/>
        <dsp:cNvSpPr/>
      </dsp:nvSpPr>
      <dsp:spPr>
        <a:xfrm>
          <a:off x="1357552" y="2938927"/>
          <a:ext cx="7100647" cy="117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393" tIns="124393" rIns="124393" bIns="124393" numCol="1" spcCol="1270" anchor="ctr" anchorCtr="0">
          <a:noAutofit/>
        </a:bodyPr>
        <a:lstStyle/>
        <a:p>
          <a:pPr marL="0" lvl="0" indent="0" algn="l" defTabSz="1022350">
            <a:lnSpc>
              <a:spcPct val="90000"/>
            </a:lnSpc>
            <a:spcBef>
              <a:spcPct val="0"/>
            </a:spcBef>
            <a:spcAft>
              <a:spcPct val="35000"/>
            </a:spcAft>
            <a:buNone/>
          </a:pPr>
          <a:r>
            <a:rPr lang="en-US" sz="2300" kern="1200"/>
            <a:t>MMR is preferred over immune globulin for vaccine eligible persons exposed with 72 hours, as it provides long term immunity</a:t>
          </a:r>
        </a:p>
      </dsp:txBody>
      <dsp:txXfrm>
        <a:off x="1357552" y="2938927"/>
        <a:ext cx="7100647" cy="11753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5ED6F-6AE0-429C-B9ED-6F1F3AE73F75}">
      <dsp:nvSpPr>
        <dsp:cNvPr id="0" name=""/>
        <dsp:cNvSpPr/>
      </dsp:nvSpPr>
      <dsp:spPr>
        <a:xfrm>
          <a:off x="0" y="502"/>
          <a:ext cx="8458200" cy="11753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CB9A33-00D4-4B49-8218-B9DA77082013}">
      <dsp:nvSpPr>
        <dsp:cNvPr id="0" name=""/>
        <dsp:cNvSpPr/>
      </dsp:nvSpPr>
      <dsp:spPr>
        <a:xfrm>
          <a:off x="355549" y="264960"/>
          <a:ext cx="646453" cy="6464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77E877-C855-4D83-B6BA-E533855A5A23}">
      <dsp:nvSpPr>
        <dsp:cNvPr id="0" name=""/>
        <dsp:cNvSpPr/>
      </dsp:nvSpPr>
      <dsp:spPr>
        <a:xfrm>
          <a:off x="1357552" y="502"/>
          <a:ext cx="7100647" cy="117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393" tIns="124393" rIns="124393" bIns="124393" numCol="1" spcCol="1270" anchor="ctr" anchorCtr="0">
          <a:noAutofit/>
        </a:bodyPr>
        <a:lstStyle/>
        <a:p>
          <a:pPr marL="0" lvl="0" indent="0" algn="l" defTabSz="622300">
            <a:lnSpc>
              <a:spcPct val="90000"/>
            </a:lnSpc>
            <a:spcBef>
              <a:spcPct val="0"/>
            </a:spcBef>
            <a:spcAft>
              <a:spcPct val="35000"/>
            </a:spcAft>
            <a:buNone/>
          </a:pPr>
          <a:r>
            <a:rPr lang="en-US" sz="1400" kern="1200" dirty="0"/>
            <a:t>Between 5-15% of people develop a fever after MMR vaccine 6-12 days after vaccine.  Fever is typically 1-2 days. About 5% of people develop a rash after vaccine.  These symptoms are due to the vaccine and are not contagious.</a:t>
          </a:r>
        </a:p>
      </dsp:txBody>
      <dsp:txXfrm>
        <a:off x="1357552" y="502"/>
        <a:ext cx="7100647" cy="1175370"/>
      </dsp:txXfrm>
    </dsp:sp>
    <dsp:sp modelId="{4C1D30B3-DC3A-4AA6-826E-9B41B8662260}">
      <dsp:nvSpPr>
        <dsp:cNvPr id="0" name=""/>
        <dsp:cNvSpPr/>
      </dsp:nvSpPr>
      <dsp:spPr>
        <a:xfrm>
          <a:off x="0" y="1469714"/>
          <a:ext cx="8458200" cy="11753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61B293-77F5-4613-8D23-15D498F2F4A1}">
      <dsp:nvSpPr>
        <dsp:cNvPr id="0" name=""/>
        <dsp:cNvSpPr/>
      </dsp:nvSpPr>
      <dsp:spPr>
        <a:xfrm>
          <a:off x="355549" y="1734173"/>
          <a:ext cx="646453" cy="6464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133943-9D85-48EC-A720-217CD95F5480}">
      <dsp:nvSpPr>
        <dsp:cNvPr id="0" name=""/>
        <dsp:cNvSpPr/>
      </dsp:nvSpPr>
      <dsp:spPr>
        <a:xfrm>
          <a:off x="1357552" y="1469714"/>
          <a:ext cx="7100647" cy="117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393" tIns="124393" rIns="124393" bIns="124393" numCol="1" spcCol="1270" anchor="ctr" anchorCtr="0">
          <a:noAutofit/>
        </a:bodyPr>
        <a:lstStyle/>
        <a:p>
          <a:pPr marL="0" lvl="0" indent="0" algn="l" defTabSz="622300">
            <a:lnSpc>
              <a:spcPct val="90000"/>
            </a:lnSpc>
            <a:spcBef>
              <a:spcPct val="0"/>
            </a:spcBef>
            <a:spcAft>
              <a:spcPct val="35000"/>
            </a:spcAft>
            <a:buNone/>
          </a:pPr>
          <a:r>
            <a:rPr lang="en-US" sz="1400" kern="1200" dirty="0"/>
            <a:t>If continued fevers for 1-2 days and/or additional onset of other measles symptoms such as cough, runny nose, pink eye (3Cs) then consultation with ID and IP to determine if possible acute measles and in such testing is likely warranted.</a:t>
          </a:r>
        </a:p>
      </dsp:txBody>
      <dsp:txXfrm>
        <a:off x="1357552" y="1469714"/>
        <a:ext cx="7100647" cy="1175370"/>
      </dsp:txXfrm>
    </dsp:sp>
    <dsp:sp modelId="{405F67A3-E2BF-49B8-8089-994178A36C8C}">
      <dsp:nvSpPr>
        <dsp:cNvPr id="0" name=""/>
        <dsp:cNvSpPr/>
      </dsp:nvSpPr>
      <dsp:spPr>
        <a:xfrm>
          <a:off x="0" y="2938927"/>
          <a:ext cx="8458200" cy="11753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C9C515-1F77-4451-9623-D7067616DFF1}">
      <dsp:nvSpPr>
        <dsp:cNvPr id="0" name=""/>
        <dsp:cNvSpPr/>
      </dsp:nvSpPr>
      <dsp:spPr>
        <a:xfrm>
          <a:off x="355549" y="3203385"/>
          <a:ext cx="646453" cy="64645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3B46FA-00E5-4FFF-AE75-0B43D83C5CC8}">
      <dsp:nvSpPr>
        <dsp:cNvPr id="0" name=""/>
        <dsp:cNvSpPr/>
      </dsp:nvSpPr>
      <dsp:spPr>
        <a:xfrm>
          <a:off x="1357552" y="2938927"/>
          <a:ext cx="7100647" cy="117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393" tIns="124393" rIns="124393" bIns="124393" numCol="1" spcCol="1270" anchor="ctr" anchorCtr="0">
          <a:noAutofit/>
        </a:bodyPr>
        <a:lstStyle/>
        <a:p>
          <a:pPr marL="0" lvl="0" indent="0" algn="l" defTabSz="622300">
            <a:lnSpc>
              <a:spcPct val="90000"/>
            </a:lnSpc>
            <a:spcBef>
              <a:spcPct val="0"/>
            </a:spcBef>
            <a:spcAft>
              <a:spcPct val="35000"/>
            </a:spcAft>
            <a:buNone/>
          </a:pPr>
          <a:r>
            <a:rPr lang="en-US" sz="1400" kern="1200"/>
            <a:t>Would not plan to test until at least after first 24 hr of fevers. Of note, PCR tests </a:t>
          </a:r>
          <a:r>
            <a:rPr lang="en-US" sz="1400" b="1" kern="1200"/>
            <a:t>CAN be positive</a:t>
          </a:r>
          <a:r>
            <a:rPr lang="en-US" sz="1400" kern="1200"/>
            <a:t> due to measles vaccine as shedding can occur in OP, NP, urine from live virus MMR vaccine and additional genotypic testing must be done at health department level to determine if disease or vaccine.  IgM may be positive due to immune response to vaccine vs. disease.</a:t>
          </a:r>
        </a:p>
      </dsp:txBody>
      <dsp:txXfrm>
        <a:off x="1357552" y="2938927"/>
        <a:ext cx="7100647" cy="11753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294894-1451-4C5B-AE36-BBF4E5DF4FCE}">
      <dsp:nvSpPr>
        <dsp:cNvPr id="0" name=""/>
        <dsp:cNvSpPr/>
      </dsp:nvSpPr>
      <dsp:spPr>
        <a:xfrm>
          <a:off x="3389" y="199294"/>
          <a:ext cx="882984" cy="8829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DC7D93-7568-416C-A9FC-E412F58D53F9}">
      <dsp:nvSpPr>
        <dsp:cNvPr id="0" name=""/>
        <dsp:cNvSpPr/>
      </dsp:nvSpPr>
      <dsp:spPr>
        <a:xfrm>
          <a:off x="3389" y="1299416"/>
          <a:ext cx="2522812" cy="378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111250">
            <a:lnSpc>
              <a:spcPct val="100000"/>
            </a:lnSpc>
            <a:spcBef>
              <a:spcPct val="0"/>
            </a:spcBef>
            <a:spcAft>
              <a:spcPct val="35000"/>
            </a:spcAft>
            <a:buNone/>
            <a:defRPr b="1"/>
          </a:pPr>
          <a:r>
            <a:rPr lang="en-US" sz="2500" b="1" kern="1200"/>
            <a:t>Scheduling</a:t>
          </a:r>
          <a:endParaRPr lang="en-US" sz="2500" kern="1200"/>
        </a:p>
      </dsp:txBody>
      <dsp:txXfrm>
        <a:off x="3389" y="1299416"/>
        <a:ext cx="2522812" cy="378421"/>
      </dsp:txXfrm>
    </dsp:sp>
    <dsp:sp modelId="{6ECEFF01-A963-446D-8B30-82EE45763211}">
      <dsp:nvSpPr>
        <dsp:cNvPr id="0" name=""/>
        <dsp:cNvSpPr/>
      </dsp:nvSpPr>
      <dsp:spPr>
        <a:xfrm>
          <a:off x="3389" y="1778832"/>
          <a:ext cx="2522812" cy="3470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Schedule quarantined patients last in the day</a:t>
          </a:r>
        </a:p>
      </dsp:txBody>
      <dsp:txXfrm>
        <a:off x="3389" y="1778832"/>
        <a:ext cx="2522812" cy="3470173"/>
      </dsp:txXfrm>
    </dsp:sp>
    <dsp:sp modelId="{89897937-95D0-4532-A105-5F1F898BC60D}">
      <dsp:nvSpPr>
        <dsp:cNvPr id="0" name=""/>
        <dsp:cNvSpPr/>
      </dsp:nvSpPr>
      <dsp:spPr>
        <a:xfrm>
          <a:off x="2967693" y="199294"/>
          <a:ext cx="882984" cy="8829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0F4A10-6DB3-441E-A2FD-4973F6376DA1}">
      <dsp:nvSpPr>
        <dsp:cNvPr id="0" name=""/>
        <dsp:cNvSpPr/>
      </dsp:nvSpPr>
      <dsp:spPr>
        <a:xfrm>
          <a:off x="2967693" y="1299416"/>
          <a:ext cx="2522812" cy="378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111250">
            <a:lnSpc>
              <a:spcPct val="100000"/>
            </a:lnSpc>
            <a:spcBef>
              <a:spcPct val="0"/>
            </a:spcBef>
            <a:spcAft>
              <a:spcPct val="35000"/>
            </a:spcAft>
            <a:buNone/>
            <a:defRPr b="1"/>
          </a:pPr>
          <a:r>
            <a:rPr lang="en-US" sz="2500" b="1" kern="1200"/>
            <a:t>Before arrival </a:t>
          </a:r>
          <a:endParaRPr lang="en-US" sz="2500" kern="1200"/>
        </a:p>
      </dsp:txBody>
      <dsp:txXfrm>
        <a:off x="2967693" y="1299416"/>
        <a:ext cx="2522812" cy="378421"/>
      </dsp:txXfrm>
    </dsp:sp>
    <dsp:sp modelId="{EF34FF72-7F5A-47DA-9D07-6BD18735DD5E}">
      <dsp:nvSpPr>
        <dsp:cNvPr id="0" name=""/>
        <dsp:cNvSpPr/>
      </dsp:nvSpPr>
      <dsp:spPr>
        <a:xfrm>
          <a:off x="2967693" y="1778832"/>
          <a:ext cx="2522812" cy="3470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t>Provide arrival instructions for symptomatic patients</a:t>
          </a:r>
        </a:p>
        <a:p>
          <a:pPr marL="0" lvl="0" indent="0" algn="l" defTabSz="755650">
            <a:lnSpc>
              <a:spcPct val="100000"/>
            </a:lnSpc>
            <a:spcBef>
              <a:spcPct val="0"/>
            </a:spcBef>
            <a:spcAft>
              <a:spcPct val="35000"/>
            </a:spcAft>
            <a:buNone/>
          </a:pPr>
          <a:r>
            <a:rPr lang="en-US" sz="1700" kern="1200"/>
            <a:t>Instruct patients to call ahead before entering</a:t>
          </a:r>
          <a:endParaRPr lang="en-US" sz="1700" kern="1200" dirty="0"/>
        </a:p>
      </dsp:txBody>
      <dsp:txXfrm>
        <a:off x="2967693" y="1778832"/>
        <a:ext cx="2522812" cy="3470173"/>
      </dsp:txXfrm>
    </dsp:sp>
    <dsp:sp modelId="{0EEE8972-16A2-4BB9-8DBB-5CD34AC0D6B0}">
      <dsp:nvSpPr>
        <dsp:cNvPr id="0" name=""/>
        <dsp:cNvSpPr/>
      </dsp:nvSpPr>
      <dsp:spPr>
        <a:xfrm>
          <a:off x="5931998" y="199294"/>
          <a:ext cx="882984" cy="8829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112058-2508-4AF8-8D9B-1224C9D71C6C}">
      <dsp:nvSpPr>
        <dsp:cNvPr id="0" name=""/>
        <dsp:cNvSpPr/>
      </dsp:nvSpPr>
      <dsp:spPr>
        <a:xfrm>
          <a:off x="5931998" y="1299416"/>
          <a:ext cx="2522812" cy="378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111250">
            <a:lnSpc>
              <a:spcPct val="100000"/>
            </a:lnSpc>
            <a:spcBef>
              <a:spcPct val="0"/>
            </a:spcBef>
            <a:spcAft>
              <a:spcPct val="35000"/>
            </a:spcAft>
            <a:buNone/>
            <a:defRPr b="1"/>
          </a:pPr>
          <a:r>
            <a:rPr lang="en-US" sz="2500" b="1" kern="1200"/>
            <a:t>Upon arrival</a:t>
          </a:r>
          <a:endParaRPr lang="en-US" sz="2500" kern="1200"/>
        </a:p>
      </dsp:txBody>
      <dsp:txXfrm>
        <a:off x="5931998" y="1299416"/>
        <a:ext cx="2522812" cy="378421"/>
      </dsp:txXfrm>
    </dsp:sp>
    <dsp:sp modelId="{BEA66DC0-F2C7-4C85-96BD-72B68A4E5C62}">
      <dsp:nvSpPr>
        <dsp:cNvPr id="0" name=""/>
        <dsp:cNvSpPr/>
      </dsp:nvSpPr>
      <dsp:spPr>
        <a:xfrm>
          <a:off x="5931998" y="1778832"/>
          <a:ext cx="2522812" cy="3470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Separate from other patients immediately</a:t>
          </a:r>
        </a:p>
        <a:p>
          <a:pPr marL="0" lvl="0" indent="0" algn="l" defTabSz="755650">
            <a:lnSpc>
              <a:spcPct val="100000"/>
            </a:lnSpc>
            <a:spcBef>
              <a:spcPct val="0"/>
            </a:spcBef>
            <a:spcAft>
              <a:spcPct val="35000"/>
            </a:spcAft>
            <a:buNone/>
          </a:pPr>
          <a:r>
            <a:rPr lang="en-US" sz="1700" kern="1200"/>
            <a:t>Provide face mask if age-appropriate</a:t>
          </a:r>
        </a:p>
        <a:p>
          <a:pPr marL="0" lvl="0" indent="0" algn="l" defTabSz="755650">
            <a:lnSpc>
              <a:spcPct val="100000"/>
            </a:lnSpc>
            <a:spcBef>
              <a:spcPct val="0"/>
            </a:spcBef>
            <a:spcAft>
              <a:spcPct val="35000"/>
            </a:spcAft>
            <a:buNone/>
          </a:pPr>
          <a:r>
            <a:rPr lang="en-US" sz="1700" kern="1200" dirty="0"/>
            <a:t>Place in negative pressure AIIR if available</a:t>
          </a:r>
        </a:p>
        <a:p>
          <a:pPr marL="0" lvl="0" indent="0" algn="l" defTabSz="755650">
            <a:lnSpc>
              <a:spcPct val="100000"/>
            </a:lnSpc>
            <a:spcBef>
              <a:spcPct val="0"/>
            </a:spcBef>
            <a:spcAft>
              <a:spcPct val="35000"/>
            </a:spcAft>
            <a:buNone/>
          </a:pPr>
          <a:r>
            <a:rPr lang="en-US" sz="1700" kern="1200"/>
            <a:t>If no AIIR: use private room with door closed</a:t>
          </a:r>
        </a:p>
        <a:p>
          <a:pPr marL="0" lvl="0" indent="0" algn="l" defTabSz="755650">
            <a:lnSpc>
              <a:spcPct val="100000"/>
            </a:lnSpc>
            <a:spcBef>
              <a:spcPct val="0"/>
            </a:spcBef>
            <a:spcAft>
              <a:spcPct val="35000"/>
            </a:spcAft>
            <a:buNone/>
          </a:pPr>
          <a:r>
            <a:rPr lang="en-US" sz="1700" kern="1200"/>
            <a:t>Patient should wear mask throughout stay</a:t>
          </a:r>
        </a:p>
        <a:p>
          <a:pPr marL="0" lvl="0" indent="0" algn="l" defTabSz="755650">
            <a:lnSpc>
              <a:spcPct val="100000"/>
            </a:lnSpc>
            <a:spcBef>
              <a:spcPct val="0"/>
            </a:spcBef>
            <a:spcAft>
              <a:spcPct val="35000"/>
            </a:spcAft>
            <a:buNone/>
          </a:pPr>
          <a:r>
            <a:rPr lang="en-US" sz="1700" kern="1200"/>
            <a:t>Vacate room for 2 hours after patient leaves</a:t>
          </a:r>
        </a:p>
      </dsp:txBody>
      <dsp:txXfrm>
        <a:off x="5931998" y="1778832"/>
        <a:ext cx="2522812" cy="347017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8AE8C-D29F-4950-A467-2AEE3C6E3724}">
      <dsp:nvSpPr>
        <dsp:cNvPr id="0" name=""/>
        <dsp:cNvSpPr/>
      </dsp:nvSpPr>
      <dsp:spPr>
        <a:xfrm>
          <a:off x="0" y="350324"/>
          <a:ext cx="8458200" cy="15309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6450" tIns="374904" rIns="65645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Nasopharyngeal or throat swab (primary specimen)</a:t>
          </a:r>
        </a:p>
        <a:p>
          <a:pPr marL="171450" lvl="1" indent="-171450" algn="l" defTabSz="800100">
            <a:lnSpc>
              <a:spcPct val="90000"/>
            </a:lnSpc>
            <a:spcBef>
              <a:spcPct val="0"/>
            </a:spcBef>
            <a:spcAft>
              <a:spcPct val="15000"/>
            </a:spcAft>
            <a:buChar char="•"/>
          </a:pPr>
          <a:r>
            <a:rPr lang="en-US" sz="1800" kern="1200"/>
            <a:t>Urine (collect in addition to respiratory specimen to increase sensitivity)</a:t>
          </a:r>
        </a:p>
        <a:p>
          <a:pPr marL="171450" lvl="1" indent="-171450" algn="l" defTabSz="800100">
            <a:lnSpc>
              <a:spcPct val="90000"/>
            </a:lnSpc>
            <a:spcBef>
              <a:spcPct val="0"/>
            </a:spcBef>
            <a:spcAft>
              <a:spcPct val="15000"/>
            </a:spcAft>
            <a:buChar char="•"/>
          </a:pPr>
          <a:r>
            <a:rPr lang="en-US" sz="1800" kern="1200"/>
            <a:t>Serum for measles-specific IgM antibody</a:t>
          </a:r>
        </a:p>
      </dsp:txBody>
      <dsp:txXfrm>
        <a:off x="0" y="350324"/>
        <a:ext cx="8458200" cy="1530900"/>
      </dsp:txXfrm>
    </dsp:sp>
    <dsp:sp modelId="{29132D47-D4FB-4107-9AA8-A6D2BE6347D1}">
      <dsp:nvSpPr>
        <dsp:cNvPr id="0" name=""/>
        <dsp:cNvSpPr/>
      </dsp:nvSpPr>
      <dsp:spPr>
        <a:xfrm>
          <a:off x="422910" y="84644"/>
          <a:ext cx="5920740" cy="5313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800100">
            <a:lnSpc>
              <a:spcPct val="90000"/>
            </a:lnSpc>
            <a:spcBef>
              <a:spcPct val="0"/>
            </a:spcBef>
            <a:spcAft>
              <a:spcPct val="35000"/>
            </a:spcAft>
            <a:buNone/>
          </a:pPr>
          <a:r>
            <a:rPr lang="en-US" sz="1800" b="1" kern="1200"/>
            <a:t>Recommended Specimens for RT-PCR</a:t>
          </a:r>
          <a:endParaRPr lang="en-US" sz="1800" kern="1200"/>
        </a:p>
      </dsp:txBody>
      <dsp:txXfrm>
        <a:off x="448849" y="110583"/>
        <a:ext cx="5868862" cy="479482"/>
      </dsp:txXfrm>
    </dsp:sp>
    <dsp:sp modelId="{7C26F10F-ABCB-43B9-9475-0AA9FB712B51}">
      <dsp:nvSpPr>
        <dsp:cNvPr id="0" name=""/>
        <dsp:cNvSpPr/>
      </dsp:nvSpPr>
      <dsp:spPr>
        <a:xfrm>
          <a:off x="0" y="2244105"/>
          <a:ext cx="8458200" cy="178605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6450" tIns="374904" rIns="65645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Viral RNA detectable for approximately </a:t>
          </a:r>
          <a:r>
            <a:rPr lang="en-US" sz="1800" b="1" kern="1200"/>
            <a:t>3 days after rash onset</a:t>
          </a:r>
          <a:endParaRPr lang="en-US" sz="1800" kern="1200"/>
        </a:p>
        <a:p>
          <a:pPr marL="171450" lvl="1" indent="-171450" algn="l" defTabSz="800100">
            <a:lnSpc>
              <a:spcPct val="90000"/>
            </a:lnSpc>
            <a:spcBef>
              <a:spcPct val="0"/>
            </a:spcBef>
            <a:spcAft>
              <a:spcPct val="15000"/>
            </a:spcAft>
            <a:buChar char="•"/>
          </a:pPr>
          <a:r>
            <a:rPr lang="en-US" sz="1800" kern="1200" dirty="0"/>
            <a:t>PCR allows very early case confirmation when clinical symptoms first appear</a:t>
          </a:r>
        </a:p>
        <a:p>
          <a:pPr marL="171450" lvl="1" indent="-171450" algn="l" defTabSz="800100">
            <a:lnSpc>
              <a:spcPct val="90000"/>
            </a:lnSpc>
            <a:spcBef>
              <a:spcPct val="0"/>
            </a:spcBef>
            <a:spcAft>
              <a:spcPct val="15000"/>
            </a:spcAft>
            <a:buChar char="•"/>
          </a:pPr>
          <a:r>
            <a:rPr lang="en-US" sz="1800" kern="1200"/>
            <a:t>IgM antibodies not detectable in ~25% of patients within first 72 hours after rash onset</a:t>
          </a:r>
        </a:p>
      </dsp:txBody>
      <dsp:txXfrm>
        <a:off x="0" y="2244105"/>
        <a:ext cx="8458200" cy="1786050"/>
      </dsp:txXfrm>
    </dsp:sp>
    <dsp:sp modelId="{42E339EE-B301-4F9B-A036-8E3CA1585414}">
      <dsp:nvSpPr>
        <dsp:cNvPr id="0" name=""/>
        <dsp:cNvSpPr/>
      </dsp:nvSpPr>
      <dsp:spPr>
        <a:xfrm>
          <a:off x="422910" y="1978425"/>
          <a:ext cx="5920740" cy="5313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800100">
            <a:lnSpc>
              <a:spcPct val="90000"/>
            </a:lnSpc>
            <a:spcBef>
              <a:spcPct val="0"/>
            </a:spcBef>
            <a:spcAft>
              <a:spcPct val="35000"/>
            </a:spcAft>
            <a:buNone/>
          </a:pPr>
          <a:r>
            <a:rPr lang="en-US" sz="1800" b="1" kern="1200"/>
            <a:t>Optimal Timing</a:t>
          </a:r>
          <a:endParaRPr lang="en-US" sz="1800" kern="1200"/>
        </a:p>
      </dsp:txBody>
      <dsp:txXfrm>
        <a:off x="448849" y="2004364"/>
        <a:ext cx="5868862" cy="4794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F81221-F790-43F3-AB59-759647C4E53D}">
      <dsp:nvSpPr>
        <dsp:cNvPr id="0" name=""/>
        <dsp:cNvSpPr/>
      </dsp:nvSpPr>
      <dsp:spPr>
        <a:xfrm>
          <a:off x="0" y="365174"/>
          <a:ext cx="8458200" cy="1630125"/>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56450" tIns="479044" rIns="656450"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a:t>No special handling required</a:t>
          </a:r>
        </a:p>
        <a:p>
          <a:pPr marL="228600" lvl="1" indent="-228600" algn="l" defTabSz="1022350">
            <a:lnSpc>
              <a:spcPct val="90000"/>
            </a:lnSpc>
            <a:spcBef>
              <a:spcPct val="0"/>
            </a:spcBef>
            <a:spcAft>
              <a:spcPct val="15000"/>
            </a:spcAft>
            <a:buChar char="•"/>
          </a:pPr>
          <a:r>
            <a:rPr lang="en-US" sz="2300" kern="1200" dirty="0"/>
            <a:t>Dispose PPE and patient items as regulated medical waste</a:t>
          </a:r>
        </a:p>
      </dsp:txBody>
      <dsp:txXfrm>
        <a:off x="0" y="365174"/>
        <a:ext cx="8458200" cy="1630125"/>
      </dsp:txXfrm>
    </dsp:sp>
    <dsp:sp modelId="{9FA85584-1DC8-4038-9DCC-2B34850B56E3}">
      <dsp:nvSpPr>
        <dsp:cNvPr id="0" name=""/>
        <dsp:cNvSpPr/>
      </dsp:nvSpPr>
      <dsp:spPr>
        <a:xfrm>
          <a:off x="422910" y="25694"/>
          <a:ext cx="5920740" cy="67896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1022350">
            <a:lnSpc>
              <a:spcPct val="90000"/>
            </a:lnSpc>
            <a:spcBef>
              <a:spcPct val="0"/>
            </a:spcBef>
            <a:spcAft>
              <a:spcPct val="35000"/>
            </a:spcAft>
            <a:buNone/>
          </a:pPr>
          <a:r>
            <a:rPr lang="en-US" sz="2300" kern="1200"/>
            <a:t>Waste management</a:t>
          </a:r>
        </a:p>
      </dsp:txBody>
      <dsp:txXfrm>
        <a:off x="456054" y="58838"/>
        <a:ext cx="5854452" cy="612672"/>
      </dsp:txXfrm>
    </dsp:sp>
    <dsp:sp modelId="{12426C12-FB68-4952-B124-0DB9C3CE0084}">
      <dsp:nvSpPr>
        <dsp:cNvPr id="0" name=""/>
        <dsp:cNvSpPr/>
      </dsp:nvSpPr>
      <dsp:spPr>
        <a:xfrm>
          <a:off x="0" y="2458980"/>
          <a:ext cx="8458200" cy="1630125"/>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56450" tIns="479044" rIns="656450"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a:t>Standard cleaning/disinfection is sufficient</a:t>
          </a:r>
        </a:p>
        <a:p>
          <a:pPr marL="228600" lvl="1" indent="-228600" algn="l" defTabSz="1022350">
            <a:lnSpc>
              <a:spcPct val="90000"/>
            </a:lnSpc>
            <a:spcBef>
              <a:spcPct val="0"/>
            </a:spcBef>
            <a:spcAft>
              <a:spcPct val="15000"/>
            </a:spcAft>
            <a:buChar char="•"/>
          </a:pPr>
          <a:r>
            <a:rPr lang="en-US" sz="2300" kern="1200"/>
            <a:t>Use Oxivir-1 (1 min dwell) or Medline Microkill Bleach (3 min dwell)</a:t>
          </a:r>
        </a:p>
      </dsp:txBody>
      <dsp:txXfrm>
        <a:off x="0" y="2458980"/>
        <a:ext cx="8458200" cy="1630125"/>
      </dsp:txXfrm>
    </dsp:sp>
    <dsp:sp modelId="{855072E5-E3DA-4FD5-A2DE-A86B8C454C28}">
      <dsp:nvSpPr>
        <dsp:cNvPr id="0" name=""/>
        <dsp:cNvSpPr/>
      </dsp:nvSpPr>
      <dsp:spPr>
        <a:xfrm>
          <a:off x="422910" y="2119500"/>
          <a:ext cx="5920740" cy="67896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3790" tIns="0" rIns="223790" bIns="0" numCol="1" spcCol="1270" anchor="ctr" anchorCtr="0">
          <a:noAutofit/>
        </a:bodyPr>
        <a:lstStyle/>
        <a:p>
          <a:pPr marL="0" lvl="0" indent="0" algn="l" defTabSz="1022350">
            <a:lnSpc>
              <a:spcPct val="90000"/>
            </a:lnSpc>
            <a:spcBef>
              <a:spcPct val="0"/>
            </a:spcBef>
            <a:spcAft>
              <a:spcPct val="35000"/>
            </a:spcAft>
            <a:buNone/>
          </a:pPr>
          <a:r>
            <a:rPr lang="en-US" sz="2300" kern="1200"/>
            <a:t>Environmental Cleaning</a:t>
          </a:r>
        </a:p>
      </dsp:txBody>
      <dsp:txXfrm>
        <a:off x="456054" y="2152644"/>
        <a:ext cx="5854452" cy="612672"/>
      </dsp:txXfrm>
    </dsp:sp>
  </dsp:spTree>
</dsp:drawing>
</file>

<file path=ppt/diagrams/layout1.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A73E61-2949-479B-9D07-23A80371B36D}" type="datetimeFigureOut">
              <a:rPr lang="en-US" smtClean="0"/>
              <a:t>2/2/2026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9ABE77-22E3-4FFE-BE69-4A5E837A19B8}" type="slidenum">
              <a:rPr lang="en-US" smtClean="0"/>
              <a:t>‹#›</a:t>
            </a:fld>
            <a:endParaRPr lang="en-US"/>
          </a:p>
        </p:txBody>
      </p:sp>
    </p:spTree>
    <p:extLst>
      <p:ext uri="{BB962C8B-B14F-4D97-AF65-F5344CB8AC3E}">
        <p14:creationId xmlns:p14="http://schemas.microsoft.com/office/powerpoint/2010/main" val="3614329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Koplik spots in up to 70% of patients</a:t>
            </a:r>
          </a:p>
        </p:txBody>
      </p:sp>
      <p:sp>
        <p:nvSpPr>
          <p:cNvPr id="4" name="Slide Number Placeholder 3"/>
          <p:cNvSpPr>
            <a:spLocks noGrp="1"/>
          </p:cNvSpPr>
          <p:nvPr>
            <p:ph type="sldNum" sz="quarter" idx="5"/>
          </p:nvPr>
        </p:nvSpPr>
        <p:spPr/>
        <p:txBody>
          <a:bodyPr/>
          <a:lstStyle/>
          <a:p>
            <a:fld id="{DB9ABE77-22E3-4FFE-BE69-4A5E837A19B8}" type="slidenum">
              <a:rPr lang="en-US" smtClean="0"/>
              <a:t>11</a:t>
            </a:fld>
            <a:endParaRPr lang="en-US"/>
          </a:p>
        </p:txBody>
      </p:sp>
    </p:spTree>
    <p:extLst>
      <p:ext uri="{BB962C8B-B14F-4D97-AF65-F5344CB8AC3E}">
        <p14:creationId xmlns:p14="http://schemas.microsoft.com/office/powerpoint/2010/main" val="2910414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1587500" y="1006475"/>
            <a:ext cx="4595813"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Table 1 Incidence of Severe Complications Associated with Measles.</a:t>
            </a:r>
            <a:endParaRPr lang="en-GB" dirty="0">
              <a:latin typeface="Arial" charset="0"/>
              <a:ea typeface="Gothic" charset="0"/>
              <a:cs typeface="Gothic"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IVIG is administered, the quarantine period extends beyond the standard timeframe because </a:t>
            </a:r>
            <a:r>
              <a:rPr lang="en-US" b="1" dirty="0">
                <a:effectLst/>
              </a:rPr>
              <a:t>passive antibodies may modify rather than completely prevent disease</a:t>
            </a:r>
            <a:r>
              <a:rPr lang="en-US" dirty="0"/>
              <a:t>, potentially delaying symptom onset or creating atypical presentations that are harder to detect.</a:t>
            </a:r>
            <a:br>
              <a:rPr lang="en-US" dirty="0">
                <a:effectLst/>
              </a:rPr>
            </a:br>
            <a:endParaRPr lang="en-US" dirty="0"/>
          </a:p>
        </p:txBody>
      </p:sp>
      <p:sp>
        <p:nvSpPr>
          <p:cNvPr id="4" name="Slide Number Placeholder 3"/>
          <p:cNvSpPr>
            <a:spLocks noGrp="1"/>
          </p:cNvSpPr>
          <p:nvPr>
            <p:ph type="sldNum" sz="quarter" idx="5"/>
          </p:nvPr>
        </p:nvSpPr>
        <p:spPr/>
        <p:txBody>
          <a:bodyPr/>
          <a:lstStyle/>
          <a:p>
            <a:fld id="{DB9ABE77-22E3-4FFE-BE69-4A5E837A19B8}" type="slidenum">
              <a:rPr lang="en-US" smtClean="0"/>
              <a:t>19</a:t>
            </a:fld>
            <a:endParaRPr lang="en-US"/>
          </a:p>
        </p:txBody>
      </p:sp>
    </p:spTree>
    <p:extLst>
      <p:ext uri="{BB962C8B-B14F-4D97-AF65-F5344CB8AC3E}">
        <p14:creationId xmlns:p14="http://schemas.microsoft.com/office/powerpoint/2010/main" val="1288359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28; 6-10</a:t>
            </a:r>
          </a:p>
          <a:p>
            <a:endParaRPr lang="en-US" dirty="0"/>
          </a:p>
          <a:p>
            <a:r>
              <a:rPr lang="en-US" dirty="0"/>
              <a:t>15 unknown ED exposures</a:t>
            </a:r>
          </a:p>
        </p:txBody>
      </p:sp>
      <p:sp>
        <p:nvSpPr>
          <p:cNvPr id="4" name="Slide Number Placeholder 3"/>
          <p:cNvSpPr>
            <a:spLocks noGrp="1"/>
          </p:cNvSpPr>
          <p:nvPr>
            <p:ph type="sldNum" sz="quarter" idx="5"/>
          </p:nvPr>
        </p:nvSpPr>
        <p:spPr/>
        <p:txBody>
          <a:bodyPr/>
          <a:lstStyle/>
          <a:p>
            <a:fld id="{DB9ABE77-22E3-4FFE-BE69-4A5E837A19B8}" type="slidenum">
              <a:rPr lang="en-US" smtClean="0"/>
              <a:t>20</a:t>
            </a:fld>
            <a:endParaRPr lang="en-US"/>
          </a:p>
        </p:txBody>
      </p:sp>
    </p:spTree>
    <p:extLst>
      <p:ext uri="{BB962C8B-B14F-4D97-AF65-F5344CB8AC3E}">
        <p14:creationId xmlns:p14="http://schemas.microsoft.com/office/powerpoint/2010/main" val="2418436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from meta analysis and includes NYC outbreak in 2013</a:t>
            </a:r>
          </a:p>
        </p:txBody>
      </p:sp>
      <p:sp>
        <p:nvSpPr>
          <p:cNvPr id="4" name="Slide Number Placeholder 3"/>
          <p:cNvSpPr>
            <a:spLocks noGrp="1"/>
          </p:cNvSpPr>
          <p:nvPr>
            <p:ph type="sldNum" sz="quarter" idx="5"/>
          </p:nvPr>
        </p:nvSpPr>
        <p:spPr/>
        <p:txBody>
          <a:bodyPr/>
          <a:lstStyle/>
          <a:p>
            <a:fld id="{DB9ABE77-22E3-4FFE-BE69-4A5E837A19B8}" type="slidenum">
              <a:rPr lang="en-US" smtClean="0"/>
              <a:t>22</a:t>
            </a:fld>
            <a:endParaRPr lang="en-US"/>
          </a:p>
        </p:txBody>
      </p:sp>
    </p:spTree>
    <p:extLst>
      <p:ext uri="{BB962C8B-B14F-4D97-AF65-F5344CB8AC3E}">
        <p14:creationId xmlns:p14="http://schemas.microsoft.com/office/powerpoint/2010/main" val="837249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countries such as the UK and Canada recommend IG </a:t>
            </a:r>
            <a:r>
              <a:rPr lang="en-US" dirty="0" err="1"/>
              <a:t>ppx</a:t>
            </a:r>
            <a:r>
              <a:rPr lang="en-US" dirty="0"/>
              <a:t> </a:t>
            </a:r>
          </a:p>
        </p:txBody>
      </p:sp>
      <p:sp>
        <p:nvSpPr>
          <p:cNvPr id="4" name="Slide Number Placeholder 3"/>
          <p:cNvSpPr>
            <a:spLocks noGrp="1"/>
          </p:cNvSpPr>
          <p:nvPr>
            <p:ph type="sldNum" sz="quarter" idx="5"/>
          </p:nvPr>
        </p:nvSpPr>
        <p:spPr/>
        <p:txBody>
          <a:bodyPr/>
          <a:lstStyle/>
          <a:p>
            <a:fld id="{DB9ABE77-22E3-4FFE-BE69-4A5E837A19B8}" type="slidenum">
              <a:rPr lang="en-US" smtClean="0"/>
              <a:t>24</a:t>
            </a:fld>
            <a:endParaRPr lang="en-US"/>
          </a:p>
        </p:txBody>
      </p:sp>
    </p:spTree>
    <p:extLst>
      <p:ext uri="{BB962C8B-B14F-4D97-AF65-F5344CB8AC3E}">
        <p14:creationId xmlns:p14="http://schemas.microsoft.com/office/powerpoint/2010/main" val="3562141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NP is highest yield </a:t>
            </a:r>
          </a:p>
          <a:p>
            <a:r>
              <a:rPr lang="en-US" dirty="0"/>
              <a:t>Combining respiratory and urine increases overall sensitivity</a:t>
            </a:r>
          </a:p>
        </p:txBody>
      </p:sp>
      <p:sp>
        <p:nvSpPr>
          <p:cNvPr id="4" name="Slide Number Placeholder 3"/>
          <p:cNvSpPr>
            <a:spLocks noGrp="1"/>
          </p:cNvSpPr>
          <p:nvPr>
            <p:ph type="sldNum" sz="quarter" idx="5"/>
          </p:nvPr>
        </p:nvSpPr>
        <p:spPr/>
        <p:txBody>
          <a:bodyPr/>
          <a:lstStyle/>
          <a:p>
            <a:fld id="{DB9ABE77-22E3-4FFE-BE69-4A5E837A19B8}" type="slidenum">
              <a:rPr lang="en-US" smtClean="0"/>
              <a:t>29</a:t>
            </a:fld>
            <a:endParaRPr lang="en-US"/>
          </a:p>
        </p:txBody>
      </p:sp>
    </p:spTree>
    <p:extLst>
      <p:ext uri="{BB962C8B-B14F-4D97-AF65-F5344CB8AC3E}">
        <p14:creationId xmlns:p14="http://schemas.microsoft.com/office/powerpoint/2010/main" val="944288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https://www.childrensmercy.org/health-care-providers/evidence-based-practice/cpgs-cpms-and-eras-pathways/measles/measles-vaccination/</a:t>
            </a:r>
          </a:p>
          <a:p>
            <a:endParaRPr lang="en-US" dirty="0"/>
          </a:p>
        </p:txBody>
      </p:sp>
      <p:sp>
        <p:nvSpPr>
          <p:cNvPr id="4" name="Slide Number Placeholder 3"/>
          <p:cNvSpPr>
            <a:spLocks noGrp="1"/>
          </p:cNvSpPr>
          <p:nvPr>
            <p:ph type="sldNum" sz="quarter" idx="5"/>
          </p:nvPr>
        </p:nvSpPr>
        <p:spPr/>
        <p:txBody>
          <a:bodyPr/>
          <a:lstStyle/>
          <a:p>
            <a:fld id="{DB9ABE77-22E3-4FFE-BE69-4A5E837A19B8}" type="slidenum">
              <a:rPr lang="en-US" smtClean="0"/>
              <a:t>35</a:t>
            </a:fld>
            <a:endParaRPr lang="en-US"/>
          </a:p>
        </p:txBody>
      </p:sp>
    </p:spTree>
    <p:extLst>
      <p:ext uri="{BB962C8B-B14F-4D97-AF65-F5344CB8AC3E}">
        <p14:creationId xmlns:p14="http://schemas.microsoft.com/office/powerpoint/2010/main" val="40446427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4"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1 IC">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EF3B1732-41D9-094E-887A-F92A5A216CD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42900" y="5418717"/>
            <a:ext cx="2801745" cy="959858"/>
          </a:xfrm>
          <a:prstGeom prst="rect">
            <a:avLst/>
          </a:prstGeom>
        </p:spPr>
      </p:pic>
      <p:cxnSp>
        <p:nvCxnSpPr>
          <p:cNvPr id="7" name="Straight Connector 6">
            <a:extLst>
              <a:ext uri="{FF2B5EF4-FFF2-40B4-BE49-F238E27FC236}">
                <a16:creationId xmlns:a16="http://schemas.microsoft.com/office/drawing/2014/main" id="{8FA9EC3E-F61D-0242-8DF7-22BFC2DB29B5}"/>
              </a:ext>
            </a:extLst>
          </p:cNvPr>
          <p:cNvCxnSpPr>
            <a:cxnSpLocks/>
          </p:cNvCxnSpPr>
          <p:nvPr userDrawn="1"/>
        </p:nvCxnSpPr>
        <p:spPr>
          <a:xfrm>
            <a:off x="342900" y="685800"/>
            <a:ext cx="84582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C3F53E91-F00D-9068-2C13-0D5D18DBF453}"/>
              </a:ext>
            </a:extLst>
          </p:cNvPr>
          <p:cNvSpPr txBox="1">
            <a:spLocks/>
          </p:cNvSpPr>
          <p:nvPr userDrawn="1"/>
        </p:nvSpPr>
        <p:spPr>
          <a:xfrm>
            <a:off x="7086600" y="6267674"/>
            <a:ext cx="1714500" cy="339725"/>
          </a:xfrm>
          <a:prstGeom prst="rect">
            <a:avLst/>
          </a:prstGeom>
        </p:spPr>
        <p:txBody>
          <a:bodyPr vert="horz" wrap="none" lIns="0" tIns="0" rIns="0" bIns="0" rtlCol="0" anchor="t" anchorCtr="0"/>
          <a:lstStyle>
            <a:defPPr>
              <a:defRPr lang="en-US"/>
            </a:defPPr>
            <a:lvl1pPr marL="0" algn="ct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75" dirty="0"/>
              <a:t>© 2025 Inova. All rights reserved.</a:t>
            </a:r>
          </a:p>
        </p:txBody>
      </p:sp>
      <p:sp>
        <p:nvSpPr>
          <p:cNvPr id="10" name="Date">
            <a:extLst>
              <a:ext uri="{FF2B5EF4-FFF2-40B4-BE49-F238E27FC236}">
                <a16:creationId xmlns:a16="http://schemas.microsoft.com/office/drawing/2014/main" id="{FBA3F88A-742F-E047-A6E8-9FFEBC77304B}"/>
              </a:ext>
            </a:extLst>
          </p:cNvPr>
          <p:cNvSpPr>
            <a:spLocks noGrp="1"/>
          </p:cNvSpPr>
          <p:nvPr>
            <p:ph type="body" sz="quarter" idx="13"/>
          </p:nvPr>
        </p:nvSpPr>
        <p:spPr>
          <a:xfrm>
            <a:off x="342900" y="400051"/>
            <a:ext cx="4229101" cy="285750"/>
          </a:xfrm>
        </p:spPr>
        <p:txBody>
          <a:bodyPr/>
          <a:lstStyle>
            <a:lvl1pPr marL="0" indent="0">
              <a:spcAft>
                <a:spcPts val="0"/>
              </a:spcAft>
              <a:buNone/>
              <a:defRPr sz="1050" b="1">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BDA42A39-CCB6-E542-9232-9D245BE27CFB}"/>
              </a:ext>
            </a:extLst>
          </p:cNvPr>
          <p:cNvSpPr>
            <a:spLocks noGrp="1"/>
          </p:cNvSpPr>
          <p:nvPr>
            <p:ph type="ctrTitle"/>
          </p:nvPr>
        </p:nvSpPr>
        <p:spPr>
          <a:xfrm>
            <a:off x="342899" y="2171700"/>
            <a:ext cx="6686550" cy="2400300"/>
          </a:xfrm>
        </p:spPr>
        <p:txBody>
          <a:bodyPr anchor="t" anchorCtr="0"/>
          <a:lstStyle>
            <a:lvl1pPr algn="l">
              <a:lnSpc>
                <a:spcPct val="84000"/>
              </a:lnSpc>
              <a:defRPr sz="4500" b="1" i="0">
                <a:solidFill>
                  <a:schemeClr val="tx2"/>
                </a:solidFill>
                <a:latin typeface="Garamond" panose="02020404030301010803" pitchFamily="18" charset="0"/>
                <a:cs typeface="Times New Roman" panose="02020603050405020304" pitchFamily="18"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74DC3A2-3EDC-2341-800E-1903538D4B3D}"/>
              </a:ext>
            </a:extLst>
          </p:cNvPr>
          <p:cNvSpPr>
            <a:spLocks noGrp="1"/>
          </p:cNvSpPr>
          <p:nvPr>
            <p:ph type="subTitle" idx="1"/>
          </p:nvPr>
        </p:nvSpPr>
        <p:spPr>
          <a:xfrm>
            <a:off x="342900" y="4572001"/>
            <a:ext cx="6686550" cy="713603"/>
          </a:xfrm>
        </p:spPr>
        <p:txBody>
          <a:bodyPr/>
          <a:lstStyle>
            <a:lvl1pPr marL="0" indent="0" algn="l">
              <a:spcAft>
                <a:spcPts val="0"/>
              </a:spcAft>
              <a:buNone/>
              <a:defRPr sz="15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648307030"/>
      </p:ext>
    </p:extLst>
  </p:cSld>
  <p:clrMapOvr>
    <a:masterClrMapping/>
  </p:clrMapOvr>
  <p:extLst>
    <p:ext uri="{DCECCB84-F9BA-43D5-87BE-67443E8EF086}">
      <p15:sldGuideLst xmlns:p15="http://schemas.microsoft.com/office/powerpoint/2012/main">
        <p15:guide id="1" orient="horz" pos="1368">
          <p15:clr>
            <a:srgbClr val="FBAE40"/>
          </p15:clr>
        </p15:guide>
        <p15:guide id="2" orient="horz" pos="2880">
          <p15:clr>
            <a:srgbClr val="FBAE40"/>
          </p15:clr>
        </p15:guide>
        <p15:guide id="3" orient="horz" pos="252">
          <p15:clr>
            <a:srgbClr val="FBAE40"/>
          </p15:clr>
        </p15:guide>
        <p15:guide id="4" orient="horz" pos="401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3-Left IC">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dirty="0"/>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342900" y="400051"/>
            <a:ext cx="4229101" cy="285750"/>
          </a:xfrm>
        </p:spPr>
        <p:txBody>
          <a:bodyPr/>
          <a:lstStyle>
            <a:lvl1pPr marL="0" indent="0">
              <a:spcAft>
                <a:spcPts val="0"/>
              </a:spcAft>
              <a:buNone/>
              <a:defRPr sz="1050" b="1">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342900" y="2171700"/>
            <a:ext cx="5472113"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776E852D-6EB7-2B41-B19A-D473A5D41675}"/>
              </a:ext>
            </a:extLst>
          </p:cNvPr>
          <p:cNvSpPr>
            <a:spLocks noGrp="1"/>
          </p:cNvSpPr>
          <p:nvPr>
            <p:ph idx="15"/>
          </p:nvPr>
        </p:nvSpPr>
        <p:spPr>
          <a:xfrm>
            <a:off x="6324600" y="2171701"/>
            <a:ext cx="2476500"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4235361"/>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8" pos="4884">
          <p15:clr>
            <a:srgbClr val="FBAE40"/>
          </p15:clr>
        </p15:guide>
        <p15:guide id="9" pos="531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IC">
    <p:spTree>
      <p:nvGrpSpPr>
        <p:cNvPr id="1" name=""/>
        <p:cNvGrpSpPr/>
        <p:nvPr/>
      </p:nvGrpSpPr>
      <p:grpSpPr>
        <a:xfrm>
          <a:off x="0" y="0"/>
          <a:ext cx="0" cy="0"/>
          <a:chOff x="0" y="0"/>
          <a:chExt cx="0" cy="0"/>
        </a:xfrm>
      </p:grpSpPr>
      <p:sp>
        <p:nvSpPr>
          <p:cNvPr id="7" name="Section Header">
            <a:extLst>
              <a:ext uri="{FF2B5EF4-FFF2-40B4-BE49-F238E27FC236}">
                <a16:creationId xmlns:a16="http://schemas.microsoft.com/office/drawing/2014/main" id="{F5821681-755C-7D4D-8DD1-614525142EC1}"/>
              </a:ext>
            </a:extLst>
          </p:cNvPr>
          <p:cNvSpPr>
            <a:spLocks noGrp="1"/>
          </p:cNvSpPr>
          <p:nvPr>
            <p:ph type="body" sz="quarter" idx="13"/>
          </p:nvPr>
        </p:nvSpPr>
        <p:spPr>
          <a:xfrm>
            <a:off x="342900" y="400051"/>
            <a:ext cx="4229101" cy="285750"/>
          </a:xfrm>
        </p:spPr>
        <p:txBody>
          <a:bodyPr/>
          <a:lstStyle>
            <a:lvl1pPr marL="0" indent="0">
              <a:spcAft>
                <a:spcPts val="0"/>
              </a:spcAft>
              <a:buNone/>
              <a:defRPr sz="1050" b="1">
                <a:solidFill>
                  <a:schemeClr val="tx2"/>
                </a:solidFill>
              </a:defRPr>
            </a:lvl1pPr>
          </a:lstStyle>
          <a:p>
            <a:pPr lvl="0"/>
            <a:r>
              <a:rPr lang="en-US"/>
              <a:t>Click to edit Master text styles</a:t>
            </a:r>
          </a:p>
        </p:txBody>
      </p:sp>
      <p:sp>
        <p:nvSpPr>
          <p:cNvPr id="4" name="Footer Placeholder 3">
            <a:extLst>
              <a:ext uri="{FF2B5EF4-FFF2-40B4-BE49-F238E27FC236}">
                <a16:creationId xmlns:a16="http://schemas.microsoft.com/office/drawing/2014/main" id="{3A00BFBE-15B0-9C4A-8B1D-1FBCA49E9358}"/>
              </a:ext>
            </a:extLst>
          </p:cNvPr>
          <p:cNvSpPr>
            <a:spLocks noGrp="1"/>
          </p:cNvSpPr>
          <p:nvPr>
            <p:ph type="ftr" sz="quarter" idx="11"/>
          </p:nvPr>
        </p:nvSpPr>
        <p:spPr/>
        <p:txBody>
          <a:bodyPr/>
          <a:lstStyle>
            <a:lvl1pPr>
              <a:defRPr>
                <a:solidFill>
                  <a:schemeClr val="tx2"/>
                </a:solidFill>
              </a:defRPr>
            </a:lvl1pPr>
          </a:lstStyle>
          <a:p>
            <a:pPr algn="r"/>
            <a:r>
              <a:rPr lang="en-US" dirty="0"/>
              <a:t>© 2025 Inova. All rights reserved.</a:t>
            </a:r>
          </a:p>
        </p:txBody>
      </p:sp>
      <p:sp>
        <p:nvSpPr>
          <p:cNvPr id="5" name="Slide Number Placeholder 4">
            <a:extLst>
              <a:ext uri="{FF2B5EF4-FFF2-40B4-BE49-F238E27FC236}">
                <a16:creationId xmlns:a16="http://schemas.microsoft.com/office/drawing/2014/main" id="{A4D124F8-2BCA-3441-BC1A-32B8215E43AC}"/>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dirty="0"/>
          </a:p>
        </p:txBody>
      </p:sp>
      <p:sp>
        <p:nvSpPr>
          <p:cNvPr id="2" name="Title 1">
            <a:extLst>
              <a:ext uri="{FF2B5EF4-FFF2-40B4-BE49-F238E27FC236}">
                <a16:creationId xmlns:a16="http://schemas.microsoft.com/office/drawing/2014/main" id="{A7AC7AD4-C9CA-4D4E-B0D2-20CAE8A060CD}"/>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852135506"/>
      </p:ext>
    </p:extLst>
  </p:cSld>
  <p:clrMapOvr>
    <a:masterClrMapping/>
  </p:clrMapOvr>
  <p:extLst>
    <p:ext uri="{DCECCB84-F9BA-43D5-87BE-67443E8EF086}">
      <p15:sldGuideLst xmlns:p15="http://schemas.microsoft.com/office/powerpoint/2012/main">
        <p15:guide id="1" orient="horz" pos="528">
          <p15:clr>
            <a:srgbClr val="FBAE40"/>
          </p15:clr>
        </p15:guide>
        <p15:guide id="2" orient="horz" pos="252">
          <p15:clr>
            <a:srgbClr val="FBAE40"/>
          </p15:clr>
        </p15:guide>
        <p15:guide id="3" orient="horz" pos="3960">
          <p15:clr>
            <a:srgbClr val="FBAE40"/>
          </p15:clr>
        </p15:guide>
        <p15:guide id="4" orient="horz" pos="136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ooter Only IC">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00BFBE-15B0-9C4A-8B1D-1FBCA49E9358}"/>
              </a:ext>
            </a:extLst>
          </p:cNvPr>
          <p:cNvSpPr>
            <a:spLocks noGrp="1"/>
          </p:cNvSpPr>
          <p:nvPr>
            <p:ph type="ftr" sz="quarter" idx="11"/>
          </p:nvPr>
        </p:nvSpPr>
        <p:spPr/>
        <p:txBody>
          <a:bodyPr/>
          <a:lstStyle>
            <a:lvl1pPr>
              <a:defRPr>
                <a:solidFill>
                  <a:schemeClr val="tx2"/>
                </a:solidFill>
              </a:defRPr>
            </a:lvl1pPr>
          </a:lstStyle>
          <a:p>
            <a:pPr algn="r"/>
            <a:r>
              <a:rPr lang="en-US" dirty="0"/>
              <a:t>© 2025 Inova. All rights reserved.</a:t>
            </a:r>
          </a:p>
        </p:txBody>
      </p:sp>
      <p:sp>
        <p:nvSpPr>
          <p:cNvPr id="5" name="Slide Number Placeholder 4">
            <a:extLst>
              <a:ext uri="{FF2B5EF4-FFF2-40B4-BE49-F238E27FC236}">
                <a16:creationId xmlns:a16="http://schemas.microsoft.com/office/drawing/2014/main" id="{A4D124F8-2BCA-3441-BC1A-32B8215E43AC}"/>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dirty="0"/>
          </a:p>
        </p:txBody>
      </p:sp>
    </p:spTree>
    <p:extLst>
      <p:ext uri="{BB962C8B-B14F-4D97-AF65-F5344CB8AC3E}">
        <p14:creationId xmlns:p14="http://schemas.microsoft.com/office/powerpoint/2010/main" val="708800396"/>
      </p:ext>
    </p:extLst>
  </p:cSld>
  <p:clrMapOvr>
    <a:masterClrMapping/>
  </p:clrMapOvr>
  <p:extLst>
    <p:ext uri="{DCECCB84-F9BA-43D5-87BE-67443E8EF086}">
      <p15:sldGuideLst xmlns:p15="http://schemas.microsoft.com/office/powerpoint/2012/main">
        <p15:guide id="3" orient="horz" pos="39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IC">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434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Col Content Gray IC">
    <p:bg>
      <p:bgPr>
        <a:solidFill>
          <a:schemeClr val="bg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dirty="0"/>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hasCustomPrompt="1"/>
          </p:nvPr>
        </p:nvSpPr>
        <p:spPr>
          <a:xfrm>
            <a:off x="342900" y="400051"/>
            <a:ext cx="4229101" cy="285750"/>
          </a:xfrm>
        </p:spPr>
        <p:txBody>
          <a:bodyPr/>
          <a:lstStyle>
            <a:lvl1pPr marL="0" indent="0">
              <a:spcAft>
                <a:spcPts val="0"/>
              </a:spcAft>
              <a:buNone/>
              <a:defRPr sz="1050" b="1">
                <a:solidFill>
                  <a:srgbClr val="0E296B"/>
                </a:solidFill>
              </a:defRPr>
            </a:lvl1pPr>
          </a:lstStyle>
          <a:p>
            <a:pPr lvl="0"/>
            <a:r>
              <a:rPr lang="en-US" dirty="0"/>
              <a:t>Click to add text</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a:noFill/>
        </p:spPr>
        <p:txBody>
          <a:bodyPr/>
          <a:lstStyle>
            <a:lvl1pPr>
              <a:defRPr>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1607277"/>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Col Content Dk IC">
    <p:bg>
      <p:bgRef idx="1001">
        <a:schemeClr val="bg2"/>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8441B8BD-C32B-014B-90BA-56217959A5C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088607" y="298829"/>
            <a:ext cx="712493" cy="244094"/>
          </a:xfrm>
          <a:prstGeom prst="rect">
            <a:avLst/>
          </a:prstGeom>
        </p:spPr>
      </p:pic>
      <p:cxnSp>
        <p:nvCxnSpPr>
          <p:cNvPr id="9" name="Straight Connector 8">
            <a:extLst>
              <a:ext uri="{FF2B5EF4-FFF2-40B4-BE49-F238E27FC236}">
                <a16:creationId xmlns:a16="http://schemas.microsoft.com/office/drawing/2014/main" id="{38B5DC49-BE7B-2D47-A7D9-3EB917314FF7}"/>
              </a:ext>
            </a:extLst>
          </p:cNvPr>
          <p:cNvCxnSpPr>
            <a:cxnSpLocks/>
          </p:cNvCxnSpPr>
          <p:nvPr userDrawn="1"/>
        </p:nvCxnSpPr>
        <p:spPr>
          <a:xfrm>
            <a:off x="342900" y="685800"/>
            <a:ext cx="8458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1"/>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1"/>
                </a:solidFill>
              </a:defRPr>
            </a:lvl1pPr>
          </a:lstStyle>
          <a:p>
            <a:fld id="{A15E175A-9817-904B-AD36-4A110DFE0709}" type="slidenum">
              <a:rPr lang="en-US" smtClean="0"/>
              <a:pPr/>
              <a:t>‹#›</a:t>
            </a:fld>
            <a:endParaRPr lang="en-US" dirty="0"/>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342900" y="400051"/>
            <a:ext cx="4229101" cy="285750"/>
          </a:xfrm>
        </p:spPr>
        <p:txBody>
          <a:bodyPr/>
          <a:lstStyle>
            <a:lvl1pPr marL="0" indent="0">
              <a:spcAft>
                <a:spcPts val="0"/>
              </a:spcAft>
              <a:buNone/>
              <a:defRPr sz="1050" b="1">
                <a:solidFill>
                  <a:schemeClr val="tx1"/>
                </a:solidFill>
              </a:defRPr>
            </a:lvl1pPr>
          </a:lstStyle>
          <a:p>
            <a:pPr lvl="0"/>
            <a:r>
              <a:rPr lang="en-US"/>
              <a:t>Click to 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341698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Col Content Dk IC">
    <p:bg>
      <p:bgPr>
        <a:solidFill>
          <a:schemeClr val="bg2"/>
        </a:solidFill>
        <a:effectLst/>
      </p:bgPr>
    </p:bg>
    <p:spTree>
      <p:nvGrpSpPr>
        <p:cNvPr id="1" name=""/>
        <p:cNvGrpSpPr/>
        <p:nvPr/>
      </p:nvGrpSpPr>
      <p:grpSpPr>
        <a:xfrm>
          <a:off x="0" y="0"/>
          <a:ext cx="0" cy="0"/>
          <a:chOff x="0" y="0"/>
          <a:chExt cx="0" cy="0"/>
        </a:xfrm>
      </p:grpSpPr>
      <p:pic>
        <p:nvPicPr>
          <p:cNvPr id="11" name="Logo">
            <a:extLst>
              <a:ext uri="{FF2B5EF4-FFF2-40B4-BE49-F238E27FC236}">
                <a16:creationId xmlns:a16="http://schemas.microsoft.com/office/drawing/2014/main" id="{88A57B24-0B93-DA4E-8E0C-295F45D6745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088607" y="298829"/>
            <a:ext cx="712493" cy="244094"/>
          </a:xfrm>
          <a:prstGeom prst="rect">
            <a:avLst/>
          </a:prstGeom>
        </p:spPr>
      </p:pic>
      <p:cxnSp>
        <p:nvCxnSpPr>
          <p:cNvPr id="10" name="Straight Connector 9">
            <a:extLst>
              <a:ext uri="{FF2B5EF4-FFF2-40B4-BE49-F238E27FC236}">
                <a16:creationId xmlns:a16="http://schemas.microsoft.com/office/drawing/2014/main" id="{450597CB-CA4F-4942-83AE-7B105B69A021}"/>
              </a:ext>
            </a:extLst>
          </p:cNvPr>
          <p:cNvCxnSpPr>
            <a:cxnSpLocks/>
          </p:cNvCxnSpPr>
          <p:nvPr userDrawn="1"/>
        </p:nvCxnSpPr>
        <p:spPr>
          <a:xfrm>
            <a:off x="342900" y="685800"/>
            <a:ext cx="8458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1"/>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1"/>
                </a:solidFill>
              </a:defRPr>
            </a:lvl1pPr>
          </a:lstStyle>
          <a:p>
            <a:fld id="{A15E175A-9817-904B-AD36-4A110DFE0709}" type="slidenum">
              <a:rPr lang="en-US" smtClean="0"/>
              <a:pPr/>
              <a:t>‹#›</a:t>
            </a:fld>
            <a:endParaRPr lang="en-US" dirty="0"/>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342900" y="400051"/>
            <a:ext cx="4229101" cy="285750"/>
          </a:xfrm>
        </p:spPr>
        <p:txBody>
          <a:bodyPr/>
          <a:lstStyle>
            <a:lvl1pPr marL="0" indent="0">
              <a:spcAft>
                <a:spcPts val="0"/>
              </a:spcAft>
              <a:buNone/>
              <a:defRPr sz="1050" b="1">
                <a:solidFill>
                  <a:schemeClr val="tx1"/>
                </a:solidFill>
              </a:defRPr>
            </a:lvl1pPr>
          </a:lstStyle>
          <a:p>
            <a:pPr lvl="0"/>
            <a:r>
              <a:rPr lang="en-US"/>
              <a:t>Click to 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342900" y="2171700"/>
            <a:ext cx="3971925"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ACCF2CFA-2907-8A4B-BA86-7D9B63768A4F}"/>
              </a:ext>
            </a:extLst>
          </p:cNvPr>
          <p:cNvSpPr>
            <a:spLocks noGrp="1"/>
          </p:cNvSpPr>
          <p:nvPr>
            <p:ph idx="14"/>
          </p:nvPr>
        </p:nvSpPr>
        <p:spPr>
          <a:xfrm>
            <a:off x="4829175" y="2171700"/>
            <a:ext cx="3971925"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472054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3624">
          <p15:clr>
            <a:srgbClr val="FBAE40"/>
          </p15:clr>
        </p15:guide>
        <p15:guide id="7" pos="405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Col Content Dk IC">
    <p:bg>
      <p:bgRef idx="1001">
        <a:schemeClr val="bg1"/>
      </p:bgRef>
    </p:bg>
    <p:spTree>
      <p:nvGrpSpPr>
        <p:cNvPr id="1" name=""/>
        <p:cNvGrpSpPr/>
        <p:nvPr/>
      </p:nvGrpSpPr>
      <p:grpSpPr>
        <a:xfrm>
          <a:off x="0" y="0"/>
          <a:ext cx="0" cy="0"/>
          <a:chOff x="0" y="0"/>
          <a:chExt cx="0" cy="0"/>
        </a:xfrm>
      </p:grpSpPr>
      <p:pic>
        <p:nvPicPr>
          <p:cNvPr id="12" name="Logo">
            <a:extLst>
              <a:ext uri="{FF2B5EF4-FFF2-40B4-BE49-F238E27FC236}">
                <a16:creationId xmlns:a16="http://schemas.microsoft.com/office/drawing/2014/main" id="{552304DF-602E-3B41-9AF9-02F5CA66D9F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088607" y="298829"/>
            <a:ext cx="712493" cy="244094"/>
          </a:xfrm>
          <a:prstGeom prst="rect">
            <a:avLst/>
          </a:prstGeom>
        </p:spPr>
      </p:pic>
      <p:cxnSp>
        <p:nvCxnSpPr>
          <p:cNvPr id="10" name="Straight Connector 9">
            <a:extLst>
              <a:ext uri="{FF2B5EF4-FFF2-40B4-BE49-F238E27FC236}">
                <a16:creationId xmlns:a16="http://schemas.microsoft.com/office/drawing/2014/main" id="{AB794878-9C0F-0344-BD23-8AAC0099D90E}"/>
              </a:ext>
            </a:extLst>
          </p:cNvPr>
          <p:cNvCxnSpPr>
            <a:cxnSpLocks/>
          </p:cNvCxnSpPr>
          <p:nvPr userDrawn="1"/>
        </p:nvCxnSpPr>
        <p:spPr>
          <a:xfrm>
            <a:off x="342900" y="685800"/>
            <a:ext cx="8458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1"/>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1"/>
                </a:solidFill>
              </a:defRPr>
            </a:lvl1pPr>
          </a:lstStyle>
          <a:p>
            <a:fld id="{A15E175A-9817-904B-AD36-4A110DFE0709}" type="slidenum">
              <a:rPr lang="en-US" smtClean="0"/>
              <a:pPr/>
              <a:t>‹#›</a:t>
            </a:fld>
            <a:endParaRPr lang="en-US" dirty="0"/>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342900" y="400051"/>
            <a:ext cx="4229101" cy="285750"/>
          </a:xfrm>
        </p:spPr>
        <p:txBody>
          <a:bodyPr/>
          <a:lstStyle>
            <a:lvl1pPr marL="0" indent="0">
              <a:spcAft>
                <a:spcPts val="0"/>
              </a:spcAft>
              <a:buNone/>
              <a:defRPr sz="1050" b="1">
                <a:solidFill>
                  <a:schemeClr val="tx1"/>
                </a:solidFill>
              </a:defRPr>
            </a:lvl1pPr>
          </a:lstStyle>
          <a:p>
            <a:pPr lvl="0"/>
            <a:r>
              <a:rPr lang="en-US"/>
              <a:t>Click to 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342900" y="2171700"/>
            <a:ext cx="24765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ACCF2CFA-2907-8A4B-BA86-7D9B63768A4F}"/>
              </a:ext>
            </a:extLst>
          </p:cNvPr>
          <p:cNvSpPr>
            <a:spLocks noGrp="1"/>
          </p:cNvSpPr>
          <p:nvPr>
            <p:ph idx="14"/>
          </p:nvPr>
        </p:nvSpPr>
        <p:spPr>
          <a:xfrm>
            <a:off x="3338513" y="2171700"/>
            <a:ext cx="24765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776E852D-6EB7-2B41-B19A-D473A5D41675}"/>
              </a:ext>
            </a:extLst>
          </p:cNvPr>
          <p:cNvSpPr>
            <a:spLocks noGrp="1"/>
          </p:cNvSpPr>
          <p:nvPr>
            <p:ph idx="15"/>
          </p:nvPr>
        </p:nvSpPr>
        <p:spPr>
          <a:xfrm>
            <a:off x="6324600" y="2171701"/>
            <a:ext cx="24765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67751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2368">
          <p15:clr>
            <a:srgbClr val="FBAE40"/>
          </p15:clr>
        </p15:guide>
        <p15:guide id="8" pos="4884">
          <p15:clr>
            <a:srgbClr val="FBAE40"/>
          </p15:clr>
        </p15:guide>
        <p15:guide id="9" pos="5312">
          <p15:clr>
            <a:srgbClr val="FBAE40"/>
          </p15:clr>
        </p15:guide>
        <p15:guide id="10" pos="280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Only Dk IC">
    <p:bg>
      <p:bgPr>
        <a:solidFill>
          <a:srgbClr val="0E296B"/>
        </a:solidFill>
        <a:effectLst/>
      </p:bgPr>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8E209E49-8225-0945-82F1-D2CFED5927E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088607" y="298829"/>
            <a:ext cx="712493" cy="244094"/>
          </a:xfrm>
          <a:prstGeom prst="rect">
            <a:avLst/>
          </a:prstGeom>
        </p:spPr>
      </p:pic>
      <p:cxnSp>
        <p:nvCxnSpPr>
          <p:cNvPr id="9" name="Straight Connector 8">
            <a:extLst>
              <a:ext uri="{FF2B5EF4-FFF2-40B4-BE49-F238E27FC236}">
                <a16:creationId xmlns:a16="http://schemas.microsoft.com/office/drawing/2014/main" id="{38B5DC49-BE7B-2D47-A7D9-3EB917314FF7}"/>
              </a:ext>
            </a:extLst>
          </p:cNvPr>
          <p:cNvCxnSpPr>
            <a:cxnSpLocks/>
          </p:cNvCxnSpPr>
          <p:nvPr userDrawn="1"/>
        </p:nvCxnSpPr>
        <p:spPr>
          <a:xfrm>
            <a:off x="342900" y="685800"/>
            <a:ext cx="8458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1"/>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1"/>
                </a:solidFill>
              </a:defRPr>
            </a:lvl1pPr>
          </a:lstStyle>
          <a:p>
            <a:fld id="{A15E175A-9817-904B-AD36-4A110DFE0709}" type="slidenum">
              <a:rPr lang="en-US" smtClean="0"/>
              <a:pPr/>
              <a:t>‹#›</a:t>
            </a:fld>
            <a:endParaRPr lang="en-US" dirty="0"/>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342900" y="400051"/>
            <a:ext cx="4229101" cy="285750"/>
          </a:xfrm>
        </p:spPr>
        <p:txBody>
          <a:bodyPr/>
          <a:lstStyle>
            <a:lvl1pPr marL="0" indent="0">
              <a:spcAft>
                <a:spcPts val="0"/>
              </a:spcAft>
              <a:buNone/>
              <a:defRPr sz="1050" b="1">
                <a:solidFill>
                  <a:schemeClr val="tx1"/>
                </a:solidFill>
              </a:defRPr>
            </a:lvl1pPr>
          </a:lstStyle>
          <a:p>
            <a:pPr lvl="0"/>
            <a:r>
              <a:rPr lang="en-US"/>
              <a:t>Click to 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1720953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IC">
    <p:bg>
      <p:bgPr>
        <a:solidFill>
          <a:schemeClr val="accent1"/>
        </a:solidFill>
        <a:effectLst/>
      </p:bgPr>
    </p:bg>
    <p:spTree>
      <p:nvGrpSpPr>
        <p:cNvPr id="1" name=""/>
        <p:cNvGrpSpPr/>
        <p:nvPr/>
      </p:nvGrpSpPr>
      <p:grpSpPr>
        <a:xfrm>
          <a:off x="0" y="0"/>
          <a:ext cx="0" cy="0"/>
          <a:chOff x="0" y="0"/>
          <a:chExt cx="0" cy="0"/>
        </a:xfrm>
      </p:grpSpPr>
      <p:pic>
        <p:nvPicPr>
          <p:cNvPr id="7" name="Rainbow">
            <a:extLst>
              <a:ext uri="{FF2B5EF4-FFF2-40B4-BE49-F238E27FC236}">
                <a16:creationId xmlns:a16="http://schemas.microsoft.com/office/drawing/2014/main" id="{45B8D925-8A88-A948-A03D-4C87640118B5}"/>
              </a:ext>
            </a:extLst>
          </p:cNvPr>
          <p:cNvPicPr>
            <a:picLocks noChangeAspect="1"/>
          </p:cNvPicPr>
          <p:nvPr userDrawn="1"/>
        </p:nvPicPr>
        <p:blipFill>
          <a:blip r:embed="rId2"/>
          <a:stretch>
            <a:fillRect/>
          </a:stretch>
        </p:blipFill>
        <p:spPr>
          <a:xfrm>
            <a:off x="7319319" y="630129"/>
            <a:ext cx="1481781" cy="951536"/>
          </a:xfrm>
          <a:prstGeom prst="rect">
            <a:avLst/>
          </a:prstGeom>
        </p:spPr>
      </p:pic>
      <p:sp>
        <p:nvSpPr>
          <p:cNvPr id="5" name="Footer Placeholder 4">
            <a:extLst>
              <a:ext uri="{FF2B5EF4-FFF2-40B4-BE49-F238E27FC236}">
                <a16:creationId xmlns:a16="http://schemas.microsoft.com/office/drawing/2014/main" id="{D16F3FF2-6D59-4649-A939-C2953275F6AF}"/>
              </a:ext>
            </a:extLst>
          </p:cNvPr>
          <p:cNvSpPr>
            <a:spLocks noGrp="1"/>
          </p:cNvSpPr>
          <p:nvPr>
            <p:ph type="ftr" sz="quarter" idx="11"/>
          </p:nvPr>
        </p:nvSpPr>
        <p:spPr/>
        <p:txBody>
          <a:bodyPr/>
          <a:lstStyle>
            <a:lvl1pPr>
              <a:defRPr>
                <a:solidFill>
                  <a:schemeClr val="tx1"/>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6B80ECC7-0252-504A-917A-8B1AA616E0D8}"/>
              </a:ext>
            </a:extLst>
          </p:cNvPr>
          <p:cNvSpPr>
            <a:spLocks noGrp="1"/>
          </p:cNvSpPr>
          <p:nvPr>
            <p:ph type="sldNum" sz="quarter" idx="12"/>
          </p:nvPr>
        </p:nvSpPr>
        <p:spPr/>
        <p:txBody>
          <a:bodyPr/>
          <a:lstStyle>
            <a:lvl1pPr>
              <a:defRPr>
                <a:solidFill>
                  <a:schemeClr val="tx1"/>
                </a:solidFill>
              </a:defRPr>
            </a:lvl1pPr>
          </a:lstStyle>
          <a:p>
            <a:fld id="{A15E175A-9817-904B-AD36-4A110DFE0709}" type="slidenum">
              <a:rPr lang="en-US" smtClean="0"/>
              <a:pPr/>
              <a:t>‹#›</a:t>
            </a:fld>
            <a:endParaRPr lang="en-US" dirty="0"/>
          </a:p>
        </p:txBody>
      </p:sp>
      <p:sp>
        <p:nvSpPr>
          <p:cNvPr id="11" name="Number">
            <a:extLst>
              <a:ext uri="{FF2B5EF4-FFF2-40B4-BE49-F238E27FC236}">
                <a16:creationId xmlns:a16="http://schemas.microsoft.com/office/drawing/2014/main" id="{3F7D80CA-4B42-394C-BBA4-2F5742801802}"/>
              </a:ext>
            </a:extLst>
          </p:cNvPr>
          <p:cNvSpPr>
            <a:spLocks noGrp="1"/>
          </p:cNvSpPr>
          <p:nvPr>
            <p:ph type="body" sz="quarter" idx="29" hasCustomPrompt="1"/>
          </p:nvPr>
        </p:nvSpPr>
        <p:spPr>
          <a:xfrm>
            <a:off x="342900" y="457201"/>
            <a:ext cx="1714500" cy="1704109"/>
          </a:xfrm>
          <a:noFill/>
        </p:spPr>
        <p:txBody>
          <a:bodyPr/>
          <a:lstStyle>
            <a:lvl1pPr marL="0" indent="0">
              <a:lnSpc>
                <a:spcPct val="85000"/>
              </a:lnSpc>
              <a:spcAft>
                <a:spcPts val="0"/>
              </a:spcAft>
              <a:buNone/>
              <a:defRPr sz="7500" b="1" i="0">
                <a:solidFill>
                  <a:schemeClr val="tx1"/>
                </a:solidFill>
                <a:latin typeface="Garamond" panose="02020404030301010803" pitchFamily="18" charset="0"/>
              </a:defRPr>
            </a:lvl1pPr>
          </a:lstStyle>
          <a:p>
            <a:pPr lvl="0"/>
            <a:r>
              <a:rPr lang="en-US" dirty="0"/>
              <a:t>##</a:t>
            </a:r>
          </a:p>
        </p:txBody>
      </p:sp>
      <p:sp>
        <p:nvSpPr>
          <p:cNvPr id="2" name="Title 1">
            <a:extLst>
              <a:ext uri="{FF2B5EF4-FFF2-40B4-BE49-F238E27FC236}">
                <a16:creationId xmlns:a16="http://schemas.microsoft.com/office/drawing/2014/main" id="{F71B61D5-7162-7845-9117-1143F9DBD8D4}"/>
              </a:ext>
            </a:extLst>
          </p:cNvPr>
          <p:cNvSpPr>
            <a:spLocks noGrp="1"/>
          </p:cNvSpPr>
          <p:nvPr>
            <p:ph type="title"/>
          </p:nvPr>
        </p:nvSpPr>
        <p:spPr>
          <a:xfrm>
            <a:off x="342900" y="2171700"/>
            <a:ext cx="7543800" cy="2868386"/>
          </a:xfrm>
        </p:spPr>
        <p:txBody>
          <a:bodyPr anchor="t" anchorCtr="0"/>
          <a:lstStyle>
            <a:lvl1pPr>
              <a:lnSpc>
                <a:spcPct val="84000"/>
              </a:lnSpc>
              <a:defRPr sz="7500" b="1" i="0">
                <a:solidFill>
                  <a:schemeClr val="tx1"/>
                </a:solidFill>
                <a:latin typeface="Garamond" panose="02020404030301010803" pitchFamily="18" charset="0"/>
                <a:cs typeface="Times New Roman" panose="020206030504050203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209617627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6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2 IC">
    <p:bg>
      <p:bgPr>
        <a:solidFill>
          <a:srgbClr val="0E296B"/>
        </a:solidFill>
        <a:effectLst/>
      </p:bgPr>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39311864-39D2-F140-A6CC-09976D01344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42900" y="5418718"/>
            <a:ext cx="2801745" cy="959857"/>
          </a:xfrm>
          <a:prstGeom prst="rect">
            <a:avLst/>
          </a:prstGeom>
        </p:spPr>
      </p:pic>
      <p:cxnSp>
        <p:nvCxnSpPr>
          <p:cNvPr id="7" name="Straight Connector 6">
            <a:extLst>
              <a:ext uri="{FF2B5EF4-FFF2-40B4-BE49-F238E27FC236}">
                <a16:creationId xmlns:a16="http://schemas.microsoft.com/office/drawing/2014/main" id="{8FA9EC3E-F61D-0242-8DF7-22BFC2DB29B5}"/>
              </a:ext>
            </a:extLst>
          </p:cNvPr>
          <p:cNvCxnSpPr>
            <a:cxnSpLocks/>
          </p:cNvCxnSpPr>
          <p:nvPr userDrawn="1"/>
        </p:nvCxnSpPr>
        <p:spPr>
          <a:xfrm>
            <a:off x="342900" y="685800"/>
            <a:ext cx="8458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781E8AFE-16EC-B44D-B144-3C7CEDAF11EF}"/>
              </a:ext>
            </a:extLst>
          </p:cNvPr>
          <p:cNvSpPr>
            <a:spLocks noGrp="1"/>
          </p:cNvSpPr>
          <p:nvPr>
            <p:ph type="ftr" sz="quarter" idx="11"/>
          </p:nvPr>
        </p:nvSpPr>
        <p:spPr>
          <a:xfrm>
            <a:off x="7086600" y="6267674"/>
            <a:ext cx="1714500" cy="339725"/>
          </a:xfrm>
        </p:spPr>
        <p:txBody>
          <a:bodyPr/>
          <a:lstStyle>
            <a:lvl1pPr>
              <a:defRPr>
                <a:solidFill>
                  <a:schemeClr val="tx1"/>
                </a:solidFill>
              </a:defRPr>
            </a:lvl1pPr>
          </a:lstStyle>
          <a:p>
            <a:pPr algn="r"/>
            <a:r>
              <a:rPr lang="en-US" dirty="0"/>
              <a:t>© 2025 Inova. All rights reserved.</a:t>
            </a:r>
          </a:p>
        </p:txBody>
      </p:sp>
      <p:sp>
        <p:nvSpPr>
          <p:cNvPr id="10" name="Date">
            <a:extLst>
              <a:ext uri="{FF2B5EF4-FFF2-40B4-BE49-F238E27FC236}">
                <a16:creationId xmlns:a16="http://schemas.microsoft.com/office/drawing/2014/main" id="{FBA3F88A-742F-E047-A6E8-9FFEBC77304B}"/>
              </a:ext>
            </a:extLst>
          </p:cNvPr>
          <p:cNvSpPr>
            <a:spLocks noGrp="1"/>
          </p:cNvSpPr>
          <p:nvPr>
            <p:ph type="body" sz="quarter" idx="13"/>
          </p:nvPr>
        </p:nvSpPr>
        <p:spPr>
          <a:xfrm>
            <a:off x="342900" y="400051"/>
            <a:ext cx="4229101" cy="285750"/>
          </a:xfrm>
        </p:spPr>
        <p:txBody>
          <a:bodyPr/>
          <a:lstStyle>
            <a:lvl1pPr marL="0" indent="0">
              <a:spcAft>
                <a:spcPts val="0"/>
              </a:spcAft>
              <a:buNone/>
              <a:defRPr sz="1050" b="1">
                <a:solidFill>
                  <a:schemeClr val="tx1"/>
                </a:solidFill>
              </a:defRPr>
            </a:lvl1pPr>
          </a:lstStyle>
          <a:p>
            <a:pPr lvl="0"/>
            <a:r>
              <a:rPr lang="en-US"/>
              <a:t>Click to edit Master text styles</a:t>
            </a:r>
          </a:p>
        </p:txBody>
      </p:sp>
      <p:sp>
        <p:nvSpPr>
          <p:cNvPr id="2" name="Title 1">
            <a:extLst>
              <a:ext uri="{FF2B5EF4-FFF2-40B4-BE49-F238E27FC236}">
                <a16:creationId xmlns:a16="http://schemas.microsoft.com/office/drawing/2014/main" id="{BDA42A39-CCB6-E542-9232-9D245BE27CFB}"/>
              </a:ext>
            </a:extLst>
          </p:cNvPr>
          <p:cNvSpPr>
            <a:spLocks noGrp="1"/>
          </p:cNvSpPr>
          <p:nvPr>
            <p:ph type="ctrTitle"/>
          </p:nvPr>
        </p:nvSpPr>
        <p:spPr>
          <a:xfrm>
            <a:off x="342899" y="2171700"/>
            <a:ext cx="6686550" cy="2400300"/>
          </a:xfrm>
        </p:spPr>
        <p:txBody>
          <a:bodyPr anchor="t" anchorCtr="0"/>
          <a:lstStyle>
            <a:lvl1pPr algn="l">
              <a:lnSpc>
                <a:spcPct val="84000"/>
              </a:lnSpc>
              <a:defRPr sz="4500" b="1" i="0">
                <a:latin typeface="Garamond" panose="02020404030301010803" pitchFamily="18" charset="0"/>
                <a:cs typeface="Times New Roman" panose="02020603050405020304"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674DC3A2-3EDC-2341-800E-1903538D4B3D}"/>
              </a:ext>
            </a:extLst>
          </p:cNvPr>
          <p:cNvSpPr>
            <a:spLocks noGrp="1"/>
          </p:cNvSpPr>
          <p:nvPr>
            <p:ph type="subTitle" idx="1" hasCustomPrompt="1"/>
          </p:nvPr>
        </p:nvSpPr>
        <p:spPr>
          <a:xfrm>
            <a:off x="342900" y="4572001"/>
            <a:ext cx="6686550" cy="713603"/>
          </a:xfrm>
        </p:spPr>
        <p:txBody>
          <a:bodyPr/>
          <a:lstStyle>
            <a:lvl1pPr marL="0" indent="0" algn="l">
              <a:spcAft>
                <a:spcPts val="0"/>
              </a:spcAft>
              <a:buNone/>
              <a:defRPr sz="15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 style</a:t>
            </a:r>
          </a:p>
        </p:txBody>
      </p:sp>
    </p:spTree>
    <p:extLst>
      <p:ext uri="{BB962C8B-B14F-4D97-AF65-F5344CB8AC3E}">
        <p14:creationId xmlns:p14="http://schemas.microsoft.com/office/powerpoint/2010/main" val="198455279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68">
          <p15:clr>
            <a:srgbClr val="FBAE40"/>
          </p15:clr>
        </p15:guide>
        <p15:guide id="2" orient="horz" pos="2880">
          <p15:clr>
            <a:srgbClr val="FBAE40"/>
          </p15:clr>
        </p15:guide>
        <p15:guide id="3" orient="horz" pos="252">
          <p15:clr>
            <a:srgbClr val="FBAE40"/>
          </p15:clr>
        </p15:guide>
        <p15:guide id="4" orient="horz" pos="401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2 IC">
    <p:bg>
      <p:bgPr>
        <a:solidFill>
          <a:schemeClr val="accent1"/>
        </a:solidFill>
        <a:effectLst/>
      </p:bgPr>
    </p:bg>
    <p:spTree>
      <p:nvGrpSpPr>
        <p:cNvPr id="1" name=""/>
        <p:cNvGrpSpPr/>
        <p:nvPr/>
      </p:nvGrpSpPr>
      <p:grpSpPr>
        <a:xfrm>
          <a:off x="0" y="0"/>
          <a:ext cx="0" cy="0"/>
          <a:chOff x="0" y="0"/>
          <a:chExt cx="0" cy="0"/>
        </a:xfrm>
      </p:grpSpPr>
      <p:pic>
        <p:nvPicPr>
          <p:cNvPr id="4" name="Orange">
            <a:extLst>
              <a:ext uri="{FF2B5EF4-FFF2-40B4-BE49-F238E27FC236}">
                <a16:creationId xmlns:a16="http://schemas.microsoft.com/office/drawing/2014/main" id="{BBB04CBA-A2CE-DB4C-B1FB-1004688F2B5D}"/>
              </a:ext>
            </a:extLst>
          </p:cNvPr>
          <p:cNvPicPr>
            <a:picLocks noChangeAspect="1"/>
          </p:cNvPicPr>
          <p:nvPr userDrawn="1"/>
        </p:nvPicPr>
        <p:blipFill>
          <a:blip r:embed="rId2"/>
          <a:stretch>
            <a:fillRect/>
          </a:stretch>
        </p:blipFill>
        <p:spPr>
          <a:xfrm>
            <a:off x="7854466" y="221866"/>
            <a:ext cx="946634" cy="1854069"/>
          </a:xfrm>
          <a:prstGeom prst="rect">
            <a:avLst/>
          </a:prstGeom>
        </p:spPr>
      </p:pic>
      <p:sp>
        <p:nvSpPr>
          <p:cNvPr id="5" name="Footer Placeholder 4">
            <a:extLst>
              <a:ext uri="{FF2B5EF4-FFF2-40B4-BE49-F238E27FC236}">
                <a16:creationId xmlns:a16="http://schemas.microsoft.com/office/drawing/2014/main" id="{D16F3FF2-6D59-4649-A939-C2953275F6AF}"/>
              </a:ext>
            </a:extLst>
          </p:cNvPr>
          <p:cNvSpPr>
            <a:spLocks noGrp="1"/>
          </p:cNvSpPr>
          <p:nvPr>
            <p:ph type="ftr" sz="quarter" idx="11"/>
          </p:nvPr>
        </p:nvSpPr>
        <p:spPr/>
        <p:txBody>
          <a:bodyPr/>
          <a:lstStyle>
            <a:lvl1pPr>
              <a:defRPr>
                <a:solidFill>
                  <a:schemeClr val="tx1"/>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6B80ECC7-0252-504A-917A-8B1AA616E0D8}"/>
              </a:ext>
            </a:extLst>
          </p:cNvPr>
          <p:cNvSpPr>
            <a:spLocks noGrp="1"/>
          </p:cNvSpPr>
          <p:nvPr>
            <p:ph type="sldNum" sz="quarter" idx="12"/>
          </p:nvPr>
        </p:nvSpPr>
        <p:spPr/>
        <p:txBody>
          <a:bodyPr/>
          <a:lstStyle>
            <a:lvl1pPr>
              <a:defRPr>
                <a:solidFill>
                  <a:schemeClr val="tx1"/>
                </a:solidFill>
              </a:defRPr>
            </a:lvl1pPr>
          </a:lstStyle>
          <a:p>
            <a:fld id="{A15E175A-9817-904B-AD36-4A110DFE0709}" type="slidenum">
              <a:rPr lang="en-US" smtClean="0"/>
              <a:pPr/>
              <a:t>‹#›</a:t>
            </a:fld>
            <a:endParaRPr lang="en-US" dirty="0"/>
          </a:p>
        </p:txBody>
      </p:sp>
      <p:sp>
        <p:nvSpPr>
          <p:cNvPr id="11" name="Number">
            <a:extLst>
              <a:ext uri="{FF2B5EF4-FFF2-40B4-BE49-F238E27FC236}">
                <a16:creationId xmlns:a16="http://schemas.microsoft.com/office/drawing/2014/main" id="{3F7D80CA-4B42-394C-BBA4-2F5742801802}"/>
              </a:ext>
            </a:extLst>
          </p:cNvPr>
          <p:cNvSpPr>
            <a:spLocks noGrp="1"/>
          </p:cNvSpPr>
          <p:nvPr>
            <p:ph type="body" sz="quarter" idx="29" hasCustomPrompt="1"/>
          </p:nvPr>
        </p:nvSpPr>
        <p:spPr>
          <a:xfrm>
            <a:off x="342900" y="457201"/>
            <a:ext cx="1714500" cy="1704109"/>
          </a:xfrm>
          <a:noFill/>
        </p:spPr>
        <p:txBody>
          <a:bodyPr/>
          <a:lstStyle>
            <a:lvl1pPr marL="0" indent="0">
              <a:lnSpc>
                <a:spcPct val="85000"/>
              </a:lnSpc>
              <a:spcAft>
                <a:spcPts val="0"/>
              </a:spcAft>
              <a:buNone/>
              <a:defRPr sz="7500" b="1" i="0">
                <a:solidFill>
                  <a:schemeClr val="tx1"/>
                </a:solidFill>
                <a:latin typeface="Garamond" panose="02020404030301010803" pitchFamily="18" charset="0"/>
              </a:defRPr>
            </a:lvl1pPr>
          </a:lstStyle>
          <a:p>
            <a:pPr lvl="0"/>
            <a:r>
              <a:rPr lang="en-US" dirty="0"/>
              <a:t>##</a:t>
            </a:r>
          </a:p>
        </p:txBody>
      </p:sp>
      <p:sp>
        <p:nvSpPr>
          <p:cNvPr id="2" name="Title 1">
            <a:extLst>
              <a:ext uri="{FF2B5EF4-FFF2-40B4-BE49-F238E27FC236}">
                <a16:creationId xmlns:a16="http://schemas.microsoft.com/office/drawing/2014/main" id="{F71B61D5-7162-7845-9117-1143F9DBD8D4}"/>
              </a:ext>
            </a:extLst>
          </p:cNvPr>
          <p:cNvSpPr>
            <a:spLocks noGrp="1"/>
          </p:cNvSpPr>
          <p:nvPr>
            <p:ph type="title"/>
          </p:nvPr>
        </p:nvSpPr>
        <p:spPr>
          <a:xfrm>
            <a:off x="342900" y="2171700"/>
            <a:ext cx="7543800" cy="2868386"/>
          </a:xfrm>
        </p:spPr>
        <p:txBody>
          <a:bodyPr anchor="t" anchorCtr="0"/>
          <a:lstStyle>
            <a:lvl1pPr>
              <a:lnSpc>
                <a:spcPct val="84000"/>
              </a:lnSpc>
              <a:defRPr sz="7500" b="1" i="0">
                <a:solidFill>
                  <a:schemeClr val="tx1"/>
                </a:solidFill>
                <a:latin typeface="Garamond" panose="02020404030301010803" pitchFamily="18" charset="0"/>
                <a:cs typeface="Times New Roman" panose="020206030504050203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6326031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6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IC">
    <p:bg>
      <p:bgPr>
        <a:solidFill>
          <a:schemeClr val="accent1"/>
        </a:solidFill>
        <a:effectLst/>
      </p:bgPr>
    </p:bg>
    <p:spTree>
      <p:nvGrpSpPr>
        <p:cNvPr id="1" name=""/>
        <p:cNvGrpSpPr/>
        <p:nvPr/>
      </p:nvGrpSpPr>
      <p:grpSpPr>
        <a:xfrm>
          <a:off x="0" y="0"/>
          <a:ext cx="0" cy="0"/>
          <a:chOff x="0" y="0"/>
          <a:chExt cx="0" cy="0"/>
        </a:xfrm>
      </p:grpSpPr>
      <p:pic>
        <p:nvPicPr>
          <p:cNvPr id="4" name="Caterpillar">
            <a:extLst>
              <a:ext uri="{FF2B5EF4-FFF2-40B4-BE49-F238E27FC236}">
                <a16:creationId xmlns:a16="http://schemas.microsoft.com/office/drawing/2014/main" id="{600FB889-08EE-6246-AEBA-4FF7E47B868D}"/>
              </a:ext>
            </a:extLst>
          </p:cNvPr>
          <p:cNvPicPr>
            <a:picLocks noChangeAspect="1"/>
          </p:cNvPicPr>
          <p:nvPr userDrawn="1"/>
        </p:nvPicPr>
        <p:blipFill>
          <a:blip r:embed="rId2"/>
          <a:stretch>
            <a:fillRect/>
          </a:stretch>
        </p:blipFill>
        <p:spPr>
          <a:xfrm>
            <a:off x="6951784" y="4893275"/>
            <a:ext cx="1849316" cy="1000898"/>
          </a:xfrm>
          <a:prstGeom prst="rect">
            <a:avLst/>
          </a:prstGeom>
        </p:spPr>
      </p:pic>
      <p:sp>
        <p:nvSpPr>
          <p:cNvPr id="5" name="Footer Placeholder 4">
            <a:extLst>
              <a:ext uri="{FF2B5EF4-FFF2-40B4-BE49-F238E27FC236}">
                <a16:creationId xmlns:a16="http://schemas.microsoft.com/office/drawing/2014/main" id="{D16F3FF2-6D59-4649-A939-C2953275F6AF}"/>
              </a:ext>
            </a:extLst>
          </p:cNvPr>
          <p:cNvSpPr>
            <a:spLocks noGrp="1"/>
          </p:cNvSpPr>
          <p:nvPr>
            <p:ph type="ftr" sz="quarter" idx="11"/>
          </p:nvPr>
        </p:nvSpPr>
        <p:spPr/>
        <p:txBody>
          <a:bodyPr/>
          <a:lstStyle>
            <a:lvl1pPr>
              <a:defRPr>
                <a:solidFill>
                  <a:schemeClr val="tx1"/>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6B80ECC7-0252-504A-917A-8B1AA616E0D8}"/>
              </a:ext>
            </a:extLst>
          </p:cNvPr>
          <p:cNvSpPr>
            <a:spLocks noGrp="1"/>
          </p:cNvSpPr>
          <p:nvPr>
            <p:ph type="sldNum" sz="quarter" idx="12"/>
          </p:nvPr>
        </p:nvSpPr>
        <p:spPr/>
        <p:txBody>
          <a:bodyPr/>
          <a:lstStyle>
            <a:lvl1pPr>
              <a:defRPr>
                <a:solidFill>
                  <a:schemeClr val="tx1"/>
                </a:solidFill>
              </a:defRPr>
            </a:lvl1pPr>
          </a:lstStyle>
          <a:p>
            <a:fld id="{A15E175A-9817-904B-AD36-4A110DFE0709}" type="slidenum">
              <a:rPr lang="en-US" smtClean="0"/>
              <a:pPr/>
              <a:t>‹#›</a:t>
            </a:fld>
            <a:endParaRPr lang="en-US" dirty="0"/>
          </a:p>
        </p:txBody>
      </p:sp>
      <p:sp>
        <p:nvSpPr>
          <p:cNvPr id="11" name="Number">
            <a:extLst>
              <a:ext uri="{FF2B5EF4-FFF2-40B4-BE49-F238E27FC236}">
                <a16:creationId xmlns:a16="http://schemas.microsoft.com/office/drawing/2014/main" id="{3F7D80CA-4B42-394C-BBA4-2F5742801802}"/>
              </a:ext>
            </a:extLst>
          </p:cNvPr>
          <p:cNvSpPr>
            <a:spLocks noGrp="1"/>
          </p:cNvSpPr>
          <p:nvPr>
            <p:ph type="body" sz="quarter" idx="29" hasCustomPrompt="1"/>
          </p:nvPr>
        </p:nvSpPr>
        <p:spPr>
          <a:xfrm>
            <a:off x="342900" y="457201"/>
            <a:ext cx="1714500" cy="1704109"/>
          </a:xfrm>
          <a:noFill/>
        </p:spPr>
        <p:txBody>
          <a:bodyPr/>
          <a:lstStyle>
            <a:lvl1pPr marL="0" indent="0">
              <a:lnSpc>
                <a:spcPct val="85000"/>
              </a:lnSpc>
              <a:spcAft>
                <a:spcPts val="0"/>
              </a:spcAft>
              <a:buNone/>
              <a:defRPr sz="7500" b="1" i="0">
                <a:solidFill>
                  <a:schemeClr val="tx1"/>
                </a:solidFill>
                <a:latin typeface="Garamond" panose="02020404030301010803" pitchFamily="18" charset="0"/>
              </a:defRPr>
            </a:lvl1pPr>
          </a:lstStyle>
          <a:p>
            <a:pPr lvl="0"/>
            <a:r>
              <a:rPr lang="en-US" dirty="0"/>
              <a:t>##</a:t>
            </a:r>
          </a:p>
        </p:txBody>
      </p:sp>
      <p:sp>
        <p:nvSpPr>
          <p:cNvPr id="2" name="Title 1">
            <a:extLst>
              <a:ext uri="{FF2B5EF4-FFF2-40B4-BE49-F238E27FC236}">
                <a16:creationId xmlns:a16="http://schemas.microsoft.com/office/drawing/2014/main" id="{F71B61D5-7162-7845-9117-1143F9DBD8D4}"/>
              </a:ext>
            </a:extLst>
          </p:cNvPr>
          <p:cNvSpPr>
            <a:spLocks noGrp="1"/>
          </p:cNvSpPr>
          <p:nvPr>
            <p:ph type="title"/>
          </p:nvPr>
        </p:nvSpPr>
        <p:spPr>
          <a:xfrm>
            <a:off x="342900" y="2171700"/>
            <a:ext cx="7543800" cy="2868386"/>
          </a:xfrm>
        </p:spPr>
        <p:txBody>
          <a:bodyPr anchor="t" anchorCtr="0"/>
          <a:lstStyle>
            <a:lvl1pPr>
              <a:lnSpc>
                <a:spcPct val="84000"/>
              </a:lnSpc>
              <a:defRPr sz="7500" b="1" i="0">
                <a:solidFill>
                  <a:schemeClr val="tx1"/>
                </a:solidFill>
                <a:latin typeface="Garamond" panose="02020404030301010803" pitchFamily="18" charset="0"/>
                <a:cs typeface="Times New Roman" panose="020206030504050203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99071616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6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IC">
    <p:bg>
      <p:bgPr>
        <a:solidFill>
          <a:schemeClr val="accent2"/>
        </a:solidFill>
        <a:effectLst/>
      </p:bgPr>
    </p:bg>
    <p:spTree>
      <p:nvGrpSpPr>
        <p:cNvPr id="1" name=""/>
        <p:cNvGrpSpPr/>
        <p:nvPr/>
      </p:nvGrpSpPr>
      <p:grpSpPr>
        <a:xfrm>
          <a:off x="0" y="0"/>
          <a:ext cx="0" cy="0"/>
          <a:chOff x="0" y="0"/>
          <a:chExt cx="0" cy="0"/>
        </a:xfrm>
      </p:grpSpPr>
      <p:pic>
        <p:nvPicPr>
          <p:cNvPr id="4" name="Fish">
            <a:extLst>
              <a:ext uri="{FF2B5EF4-FFF2-40B4-BE49-F238E27FC236}">
                <a16:creationId xmlns:a16="http://schemas.microsoft.com/office/drawing/2014/main" id="{41591D30-F24C-C14A-A70C-7B814D5B6DE2}"/>
              </a:ext>
            </a:extLst>
          </p:cNvPr>
          <p:cNvPicPr>
            <a:picLocks noChangeAspect="1"/>
          </p:cNvPicPr>
          <p:nvPr userDrawn="1"/>
        </p:nvPicPr>
        <p:blipFill>
          <a:blip r:embed="rId2"/>
          <a:stretch>
            <a:fillRect/>
          </a:stretch>
        </p:blipFill>
        <p:spPr>
          <a:xfrm>
            <a:off x="6943789" y="443126"/>
            <a:ext cx="1857311" cy="1654433"/>
          </a:xfrm>
          <a:prstGeom prst="rect">
            <a:avLst/>
          </a:prstGeom>
        </p:spPr>
      </p:pic>
      <p:sp>
        <p:nvSpPr>
          <p:cNvPr id="5" name="Footer Placeholder 4">
            <a:extLst>
              <a:ext uri="{FF2B5EF4-FFF2-40B4-BE49-F238E27FC236}">
                <a16:creationId xmlns:a16="http://schemas.microsoft.com/office/drawing/2014/main" id="{D16F3FF2-6D59-4649-A939-C2953275F6AF}"/>
              </a:ext>
            </a:extLst>
          </p:cNvPr>
          <p:cNvSpPr>
            <a:spLocks noGrp="1"/>
          </p:cNvSpPr>
          <p:nvPr>
            <p:ph type="ftr" sz="quarter" idx="11"/>
          </p:nvPr>
        </p:nvSpPr>
        <p:spPr/>
        <p:txBody>
          <a:bodyPr/>
          <a:lstStyle>
            <a:lvl1pPr>
              <a:defRPr>
                <a:solidFill>
                  <a:schemeClr val="bg2"/>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6B80ECC7-0252-504A-917A-8B1AA616E0D8}"/>
              </a:ext>
            </a:extLst>
          </p:cNvPr>
          <p:cNvSpPr>
            <a:spLocks noGrp="1"/>
          </p:cNvSpPr>
          <p:nvPr>
            <p:ph type="sldNum" sz="quarter" idx="12"/>
          </p:nvPr>
        </p:nvSpPr>
        <p:spPr/>
        <p:txBody>
          <a:bodyPr/>
          <a:lstStyle>
            <a:lvl1pPr>
              <a:defRPr>
                <a:solidFill>
                  <a:schemeClr val="bg2"/>
                </a:solidFill>
              </a:defRPr>
            </a:lvl1pPr>
          </a:lstStyle>
          <a:p>
            <a:fld id="{A15E175A-9817-904B-AD36-4A110DFE0709}" type="slidenum">
              <a:rPr lang="en-US" smtClean="0"/>
              <a:pPr/>
              <a:t>‹#›</a:t>
            </a:fld>
            <a:endParaRPr lang="en-US" dirty="0"/>
          </a:p>
        </p:txBody>
      </p:sp>
      <p:sp>
        <p:nvSpPr>
          <p:cNvPr id="7" name="Number">
            <a:extLst>
              <a:ext uri="{FF2B5EF4-FFF2-40B4-BE49-F238E27FC236}">
                <a16:creationId xmlns:a16="http://schemas.microsoft.com/office/drawing/2014/main" id="{C5BB6FFF-C495-4C4D-B51A-C10FC3F1C0F5}"/>
              </a:ext>
            </a:extLst>
          </p:cNvPr>
          <p:cNvSpPr>
            <a:spLocks noGrp="1"/>
          </p:cNvSpPr>
          <p:nvPr>
            <p:ph type="body" sz="quarter" idx="29" hasCustomPrompt="1"/>
          </p:nvPr>
        </p:nvSpPr>
        <p:spPr>
          <a:xfrm>
            <a:off x="342900" y="457201"/>
            <a:ext cx="1714500" cy="1704109"/>
          </a:xfrm>
          <a:noFill/>
        </p:spPr>
        <p:txBody>
          <a:bodyPr/>
          <a:lstStyle>
            <a:lvl1pPr marL="0" indent="0">
              <a:lnSpc>
                <a:spcPct val="85000"/>
              </a:lnSpc>
              <a:spcAft>
                <a:spcPts val="0"/>
              </a:spcAft>
              <a:buNone/>
              <a:defRPr sz="7500" b="1" i="0">
                <a:solidFill>
                  <a:schemeClr val="bg2"/>
                </a:solidFill>
                <a:latin typeface="Garamond" panose="02020404030301010803" pitchFamily="18" charset="0"/>
              </a:defRPr>
            </a:lvl1pPr>
          </a:lstStyle>
          <a:p>
            <a:pPr lvl="0"/>
            <a:r>
              <a:rPr lang="en-US" dirty="0"/>
              <a:t>##</a:t>
            </a:r>
          </a:p>
        </p:txBody>
      </p:sp>
      <p:sp>
        <p:nvSpPr>
          <p:cNvPr id="2" name="Title 1">
            <a:extLst>
              <a:ext uri="{FF2B5EF4-FFF2-40B4-BE49-F238E27FC236}">
                <a16:creationId xmlns:a16="http://schemas.microsoft.com/office/drawing/2014/main" id="{F71B61D5-7162-7845-9117-1143F9DBD8D4}"/>
              </a:ext>
            </a:extLst>
          </p:cNvPr>
          <p:cNvSpPr>
            <a:spLocks noGrp="1"/>
          </p:cNvSpPr>
          <p:nvPr>
            <p:ph type="title"/>
          </p:nvPr>
        </p:nvSpPr>
        <p:spPr>
          <a:xfrm>
            <a:off x="342900" y="2171700"/>
            <a:ext cx="7543800" cy="2868386"/>
          </a:xfrm>
        </p:spPr>
        <p:txBody>
          <a:bodyPr anchor="t" anchorCtr="0"/>
          <a:lstStyle>
            <a:lvl1pPr>
              <a:lnSpc>
                <a:spcPct val="84000"/>
              </a:lnSpc>
              <a:defRPr sz="7500" b="1" i="0">
                <a:solidFill>
                  <a:schemeClr val="bg2"/>
                </a:solidFill>
                <a:latin typeface="Garamond" panose="02020404030301010803" pitchFamily="18" charset="0"/>
                <a:cs typeface="Times New Roman" panose="020206030504050203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74002311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6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IC">
    <p:bg>
      <p:bgPr>
        <a:solidFill>
          <a:schemeClr val="bg2"/>
        </a:solidFill>
        <a:effectLst/>
      </p:bgPr>
    </p:bg>
    <p:spTree>
      <p:nvGrpSpPr>
        <p:cNvPr id="1" name=""/>
        <p:cNvGrpSpPr/>
        <p:nvPr/>
      </p:nvGrpSpPr>
      <p:grpSpPr>
        <a:xfrm>
          <a:off x="0" y="0"/>
          <a:ext cx="0" cy="0"/>
          <a:chOff x="0" y="0"/>
          <a:chExt cx="0" cy="0"/>
        </a:xfrm>
      </p:grpSpPr>
      <p:pic>
        <p:nvPicPr>
          <p:cNvPr id="4" name="Fruit Bowl">
            <a:extLst>
              <a:ext uri="{FF2B5EF4-FFF2-40B4-BE49-F238E27FC236}">
                <a16:creationId xmlns:a16="http://schemas.microsoft.com/office/drawing/2014/main" id="{B29DA7EB-BBCA-1F4F-B01C-BD4F51C99A49}"/>
              </a:ext>
            </a:extLst>
          </p:cNvPr>
          <p:cNvPicPr>
            <a:picLocks noChangeAspect="1"/>
          </p:cNvPicPr>
          <p:nvPr userDrawn="1"/>
        </p:nvPicPr>
        <p:blipFill>
          <a:blip r:embed="rId2"/>
          <a:stretch>
            <a:fillRect/>
          </a:stretch>
        </p:blipFill>
        <p:spPr>
          <a:xfrm>
            <a:off x="7334830" y="389751"/>
            <a:ext cx="1466270" cy="1673825"/>
          </a:xfrm>
          <a:prstGeom prst="rect">
            <a:avLst/>
          </a:prstGeom>
        </p:spPr>
      </p:pic>
      <p:sp>
        <p:nvSpPr>
          <p:cNvPr id="5" name="Footer Placeholder 4">
            <a:extLst>
              <a:ext uri="{FF2B5EF4-FFF2-40B4-BE49-F238E27FC236}">
                <a16:creationId xmlns:a16="http://schemas.microsoft.com/office/drawing/2014/main" id="{D16F3FF2-6D59-4649-A939-C2953275F6AF}"/>
              </a:ext>
            </a:extLst>
          </p:cNvPr>
          <p:cNvSpPr>
            <a:spLocks noGrp="1"/>
          </p:cNvSpPr>
          <p:nvPr>
            <p:ph type="ftr" sz="quarter" idx="11"/>
          </p:nvPr>
        </p:nvSpPr>
        <p:spPr/>
        <p:txBody>
          <a:bodyPr/>
          <a:lstStyle>
            <a:lvl1pPr>
              <a:defRPr>
                <a:solidFill>
                  <a:schemeClr val="tx2"/>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6B80ECC7-0252-504A-917A-8B1AA616E0D8}"/>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dirty="0"/>
          </a:p>
        </p:txBody>
      </p:sp>
      <p:sp>
        <p:nvSpPr>
          <p:cNvPr id="7" name="Number">
            <a:extLst>
              <a:ext uri="{FF2B5EF4-FFF2-40B4-BE49-F238E27FC236}">
                <a16:creationId xmlns:a16="http://schemas.microsoft.com/office/drawing/2014/main" id="{63CC67FE-A3FF-4540-AE3D-128FD6833537}"/>
              </a:ext>
            </a:extLst>
          </p:cNvPr>
          <p:cNvSpPr>
            <a:spLocks noGrp="1"/>
          </p:cNvSpPr>
          <p:nvPr>
            <p:ph type="body" sz="quarter" idx="29" hasCustomPrompt="1"/>
          </p:nvPr>
        </p:nvSpPr>
        <p:spPr>
          <a:xfrm>
            <a:off x="342900" y="457201"/>
            <a:ext cx="1714500" cy="1704109"/>
          </a:xfrm>
          <a:noFill/>
        </p:spPr>
        <p:txBody>
          <a:bodyPr/>
          <a:lstStyle>
            <a:lvl1pPr marL="0" indent="0">
              <a:lnSpc>
                <a:spcPct val="85000"/>
              </a:lnSpc>
              <a:spcAft>
                <a:spcPts val="0"/>
              </a:spcAft>
              <a:buNone/>
              <a:defRPr sz="7500" b="1" i="0">
                <a:solidFill>
                  <a:schemeClr val="tx2"/>
                </a:solidFill>
                <a:latin typeface="Garamond" panose="02020404030301010803" pitchFamily="18" charset="0"/>
              </a:defRPr>
            </a:lvl1pPr>
          </a:lstStyle>
          <a:p>
            <a:pPr lvl="0"/>
            <a:r>
              <a:rPr lang="en-US" dirty="0"/>
              <a:t>##</a:t>
            </a:r>
          </a:p>
        </p:txBody>
      </p:sp>
      <p:sp>
        <p:nvSpPr>
          <p:cNvPr id="2" name="Title 1">
            <a:extLst>
              <a:ext uri="{FF2B5EF4-FFF2-40B4-BE49-F238E27FC236}">
                <a16:creationId xmlns:a16="http://schemas.microsoft.com/office/drawing/2014/main" id="{F71B61D5-7162-7845-9117-1143F9DBD8D4}"/>
              </a:ext>
            </a:extLst>
          </p:cNvPr>
          <p:cNvSpPr>
            <a:spLocks noGrp="1"/>
          </p:cNvSpPr>
          <p:nvPr>
            <p:ph type="title"/>
          </p:nvPr>
        </p:nvSpPr>
        <p:spPr>
          <a:xfrm>
            <a:off x="342900" y="2171700"/>
            <a:ext cx="7543800" cy="2868386"/>
          </a:xfrm>
        </p:spPr>
        <p:txBody>
          <a:bodyPr anchor="t" anchorCtr="0"/>
          <a:lstStyle>
            <a:lvl1pPr>
              <a:lnSpc>
                <a:spcPct val="84000"/>
              </a:lnSpc>
              <a:defRPr sz="7500" b="1" i="0">
                <a:solidFill>
                  <a:schemeClr val="tx2"/>
                </a:solidFill>
                <a:latin typeface="Garamond" panose="02020404030301010803" pitchFamily="18" charset="0"/>
                <a:cs typeface="Times New Roman" panose="020206030504050203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38127585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6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IC">
    <p:bg>
      <p:bgPr>
        <a:solidFill>
          <a:schemeClr val="accent3"/>
        </a:solidFill>
        <a:effectLst/>
      </p:bgPr>
    </p:bg>
    <p:spTree>
      <p:nvGrpSpPr>
        <p:cNvPr id="1" name=""/>
        <p:cNvGrpSpPr/>
        <p:nvPr/>
      </p:nvGrpSpPr>
      <p:grpSpPr>
        <a:xfrm>
          <a:off x="0" y="0"/>
          <a:ext cx="0" cy="0"/>
          <a:chOff x="0" y="0"/>
          <a:chExt cx="0" cy="0"/>
        </a:xfrm>
      </p:grpSpPr>
      <p:pic>
        <p:nvPicPr>
          <p:cNvPr id="4" name="Bear">
            <a:extLst>
              <a:ext uri="{FF2B5EF4-FFF2-40B4-BE49-F238E27FC236}">
                <a16:creationId xmlns:a16="http://schemas.microsoft.com/office/drawing/2014/main" id="{1CF6C528-CD5D-9345-83BD-131A47C68EFE}"/>
              </a:ext>
            </a:extLst>
          </p:cNvPr>
          <p:cNvPicPr>
            <a:picLocks noChangeAspect="1"/>
          </p:cNvPicPr>
          <p:nvPr userDrawn="1"/>
        </p:nvPicPr>
        <p:blipFill>
          <a:blip r:embed="rId2"/>
          <a:stretch>
            <a:fillRect/>
          </a:stretch>
        </p:blipFill>
        <p:spPr>
          <a:xfrm>
            <a:off x="7348854" y="444844"/>
            <a:ext cx="1452246" cy="2693773"/>
          </a:xfrm>
          <a:prstGeom prst="rect">
            <a:avLst/>
          </a:prstGeom>
        </p:spPr>
      </p:pic>
      <p:sp>
        <p:nvSpPr>
          <p:cNvPr id="5" name="Footer Placeholder 4">
            <a:extLst>
              <a:ext uri="{FF2B5EF4-FFF2-40B4-BE49-F238E27FC236}">
                <a16:creationId xmlns:a16="http://schemas.microsoft.com/office/drawing/2014/main" id="{D16F3FF2-6D59-4649-A939-C2953275F6AF}"/>
              </a:ext>
            </a:extLst>
          </p:cNvPr>
          <p:cNvSpPr>
            <a:spLocks noGrp="1"/>
          </p:cNvSpPr>
          <p:nvPr>
            <p:ph type="ftr" sz="quarter" idx="11"/>
          </p:nvPr>
        </p:nvSpPr>
        <p:spPr/>
        <p:txBody>
          <a:bodyPr/>
          <a:lstStyle>
            <a:lvl1pPr>
              <a:defRPr>
                <a:solidFill>
                  <a:schemeClr val="tx2"/>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6B80ECC7-0252-504A-917A-8B1AA616E0D8}"/>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dirty="0"/>
          </a:p>
        </p:txBody>
      </p:sp>
      <p:sp>
        <p:nvSpPr>
          <p:cNvPr id="7" name="Number">
            <a:extLst>
              <a:ext uri="{FF2B5EF4-FFF2-40B4-BE49-F238E27FC236}">
                <a16:creationId xmlns:a16="http://schemas.microsoft.com/office/drawing/2014/main" id="{52E45E82-EF7E-D247-9642-0634E189DF98}"/>
              </a:ext>
            </a:extLst>
          </p:cNvPr>
          <p:cNvSpPr>
            <a:spLocks noGrp="1"/>
          </p:cNvSpPr>
          <p:nvPr>
            <p:ph type="body" sz="quarter" idx="29" hasCustomPrompt="1"/>
          </p:nvPr>
        </p:nvSpPr>
        <p:spPr>
          <a:xfrm>
            <a:off x="342900" y="457201"/>
            <a:ext cx="1714500" cy="1704109"/>
          </a:xfrm>
          <a:noFill/>
        </p:spPr>
        <p:txBody>
          <a:bodyPr/>
          <a:lstStyle>
            <a:lvl1pPr marL="0" indent="0">
              <a:lnSpc>
                <a:spcPct val="85000"/>
              </a:lnSpc>
              <a:spcAft>
                <a:spcPts val="0"/>
              </a:spcAft>
              <a:buNone/>
              <a:defRPr sz="7500" b="1" i="0">
                <a:solidFill>
                  <a:schemeClr val="tx2"/>
                </a:solidFill>
                <a:latin typeface="Garamond" panose="02020404030301010803" pitchFamily="18" charset="0"/>
              </a:defRPr>
            </a:lvl1pPr>
          </a:lstStyle>
          <a:p>
            <a:pPr lvl="0"/>
            <a:r>
              <a:rPr lang="en-US" dirty="0"/>
              <a:t>##</a:t>
            </a:r>
          </a:p>
        </p:txBody>
      </p:sp>
      <p:sp>
        <p:nvSpPr>
          <p:cNvPr id="2" name="Title 1">
            <a:extLst>
              <a:ext uri="{FF2B5EF4-FFF2-40B4-BE49-F238E27FC236}">
                <a16:creationId xmlns:a16="http://schemas.microsoft.com/office/drawing/2014/main" id="{F71B61D5-7162-7845-9117-1143F9DBD8D4}"/>
              </a:ext>
            </a:extLst>
          </p:cNvPr>
          <p:cNvSpPr>
            <a:spLocks noGrp="1"/>
          </p:cNvSpPr>
          <p:nvPr>
            <p:ph type="title"/>
          </p:nvPr>
        </p:nvSpPr>
        <p:spPr>
          <a:xfrm>
            <a:off x="342900" y="2171700"/>
            <a:ext cx="7543800" cy="2868386"/>
          </a:xfrm>
        </p:spPr>
        <p:txBody>
          <a:bodyPr anchor="t" anchorCtr="0"/>
          <a:lstStyle>
            <a:lvl1pPr>
              <a:lnSpc>
                <a:spcPct val="84000"/>
              </a:lnSpc>
              <a:defRPr sz="7500" b="1" i="0">
                <a:solidFill>
                  <a:schemeClr val="tx2"/>
                </a:solidFill>
                <a:latin typeface="Garamond" panose="02020404030301010803" pitchFamily="18" charset="0"/>
                <a:cs typeface="Times New Roman" panose="020206030504050203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36872360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6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IC">
    <p:bg>
      <p:bgPr>
        <a:solidFill>
          <a:schemeClr val="accent6"/>
        </a:solidFill>
        <a:effectLst/>
      </p:bgPr>
    </p:bg>
    <p:spTree>
      <p:nvGrpSpPr>
        <p:cNvPr id="1" name=""/>
        <p:cNvGrpSpPr/>
        <p:nvPr/>
      </p:nvGrpSpPr>
      <p:grpSpPr>
        <a:xfrm>
          <a:off x="0" y="0"/>
          <a:ext cx="0" cy="0"/>
          <a:chOff x="0" y="0"/>
          <a:chExt cx="0" cy="0"/>
        </a:xfrm>
      </p:grpSpPr>
      <p:pic>
        <p:nvPicPr>
          <p:cNvPr id="4" name="Raccoon">
            <a:extLst>
              <a:ext uri="{FF2B5EF4-FFF2-40B4-BE49-F238E27FC236}">
                <a16:creationId xmlns:a16="http://schemas.microsoft.com/office/drawing/2014/main" id="{4789DC16-5814-BB41-8F17-D790BD317D80}"/>
              </a:ext>
            </a:extLst>
          </p:cNvPr>
          <p:cNvPicPr>
            <a:picLocks noChangeAspect="1"/>
          </p:cNvPicPr>
          <p:nvPr userDrawn="1"/>
        </p:nvPicPr>
        <p:blipFill>
          <a:blip r:embed="rId2"/>
          <a:stretch>
            <a:fillRect/>
          </a:stretch>
        </p:blipFill>
        <p:spPr>
          <a:xfrm>
            <a:off x="7163601" y="457201"/>
            <a:ext cx="1637500" cy="1545282"/>
          </a:xfrm>
          <a:prstGeom prst="rect">
            <a:avLst/>
          </a:prstGeom>
        </p:spPr>
      </p:pic>
      <p:sp>
        <p:nvSpPr>
          <p:cNvPr id="5" name="Footer Placeholder 4">
            <a:extLst>
              <a:ext uri="{FF2B5EF4-FFF2-40B4-BE49-F238E27FC236}">
                <a16:creationId xmlns:a16="http://schemas.microsoft.com/office/drawing/2014/main" id="{D16F3FF2-6D59-4649-A939-C2953275F6AF}"/>
              </a:ext>
            </a:extLst>
          </p:cNvPr>
          <p:cNvSpPr>
            <a:spLocks noGrp="1"/>
          </p:cNvSpPr>
          <p:nvPr>
            <p:ph type="ftr" sz="quarter" idx="11"/>
          </p:nvPr>
        </p:nvSpPr>
        <p:spPr/>
        <p:txBody>
          <a:bodyPr/>
          <a:lstStyle>
            <a:lvl1pPr>
              <a:defRPr>
                <a:solidFill>
                  <a:schemeClr val="tx2"/>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6B80ECC7-0252-504A-917A-8B1AA616E0D8}"/>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dirty="0"/>
          </a:p>
        </p:txBody>
      </p:sp>
      <p:sp>
        <p:nvSpPr>
          <p:cNvPr id="7" name="Number">
            <a:extLst>
              <a:ext uri="{FF2B5EF4-FFF2-40B4-BE49-F238E27FC236}">
                <a16:creationId xmlns:a16="http://schemas.microsoft.com/office/drawing/2014/main" id="{7C617832-37AC-F944-B119-EB0D9DB20021}"/>
              </a:ext>
            </a:extLst>
          </p:cNvPr>
          <p:cNvSpPr>
            <a:spLocks noGrp="1"/>
          </p:cNvSpPr>
          <p:nvPr>
            <p:ph type="body" sz="quarter" idx="29" hasCustomPrompt="1"/>
          </p:nvPr>
        </p:nvSpPr>
        <p:spPr>
          <a:xfrm>
            <a:off x="342900" y="457201"/>
            <a:ext cx="1714500" cy="1704109"/>
          </a:xfrm>
          <a:noFill/>
        </p:spPr>
        <p:txBody>
          <a:bodyPr/>
          <a:lstStyle>
            <a:lvl1pPr marL="0" indent="0">
              <a:lnSpc>
                <a:spcPct val="85000"/>
              </a:lnSpc>
              <a:spcAft>
                <a:spcPts val="0"/>
              </a:spcAft>
              <a:buNone/>
              <a:defRPr sz="7500" b="1" i="0">
                <a:solidFill>
                  <a:schemeClr val="tx2"/>
                </a:solidFill>
                <a:latin typeface="Garamond" panose="02020404030301010803" pitchFamily="18" charset="0"/>
              </a:defRPr>
            </a:lvl1pPr>
          </a:lstStyle>
          <a:p>
            <a:pPr lvl="0"/>
            <a:r>
              <a:rPr lang="en-US" dirty="0"/>
              <a:t>##</a:t>
            </a:r>
          </a:p>
        </p:txBody>
      </p:sp>
      <p:sp>
        <p:nvSpPr>
          <p:cNvPr id="2" name="Title 1">
            <a:extLst>
              <a:ext uri="{FF2B5EF4-FFF2-40B4-BE49-F238E27FC236}">
                <a16:creationId xmlns:a16="http://schemas.microsoft.com/office/drawing/2014/main" id="{F71B61D5-7162-7845-9117-1143F9DBD8D4}"/>
              </a:ext>
            </a:extLst>
          </p:cNvPr>
          <p:cNvSpPr>
            <a:spLocks noGrp="1"/>
          </p:cNvSpPr>
          <p:nvPr>
            <p:ph type="title"/>
          </p:nvPr>
        </p:nvSpPr>
        <p:spPr>
          <a:xfrm>
            <a:off x="342900" y="2171700"/>
            <a:ext cx="7543800" cy="2868386"/>
          </a:xfrm>
        </p:spPr>
        <p:txBody>
          <a:bodyPr anchor="t" anchorCtr="0"/>
          <a:lstStyle>
            <a:lvl1pPr>
              <a:lnSpc>
                <a:spcPct val="84000"/>
              </a:lnSpc>
              <a:defRPr sz="7500" b="1" i="0">
                <a:solidFill>
                  <a:schemeClr val="tx2"/>
                </a:solidFill>
                <a:latin typeface="Garamond" panose="02020404030301010803" pitchFamily="18" charset="0"/>
                <a:cs typeface="Times New Roman" panose="020206030504050203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36607484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6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8 IC">
    <p:bg>
      <p:bgPr>
        <a:solidFill>
          <a:schemeClr val="accent4"/>
        </a:solidFill>
        <a:effectLst/>
      </p:bgPr>
    </p:bg>
    <p:spTree>
      <p:nvGrpSpPr>
        <p:cNvPr id="1" name=""/>
        <p:cNvGrpSpPr/>
        <p:nvPr/>
      </p:nvGrpSpPr>
      <p:grpSpPr>
        <a:xfrm>
          <a:off x="0" y="0"/>
          <a:ext cx="0" cy="0"/>
          <a:chOff x="0" y="0"/>
          <a:chExt cx="0" cy="0"/>
        </a:xfrm>
      </p:grpSpPr>
      <p:pic>
        <p:nvPicPr>
          <p:cNvPr id="4" name="Peony">
            <a:extLst>
              <a:ext uri="{FF2B5EF4-FFF2-40B4-BE49-F238E27FC236}">
                <a16:creationId xmlns:a16="http://schemas.microsoft.com/office/drawing/2014/main" id="{B99E174E-6D94-D842-8E0D-53C938C80B79}"/>
              </a:ext>
            </a:extLst>
          </p:cNvPr>
          <p:cNvPicPr>
            <a:picLocks noChangeAspect="1"/>
          </p:cNvPicPr>
          <p:nvPr userDrawn="1"/>
        </p:nvPicPr>
        <p:blipFill>
          <a:blip r:embed="rId2"/>
          <a:stretch>
            <a:fillRect/>
          </a:stretch>
        </p:blipFill>
        <p:spPr>
          <a:xfrm>
            <a:off x="7359489" y="451880"/>
            <a:ext cx="1304272" cy="1883547"/>
          </a:xfrm>
          <a:prstGeom prst="rect">
            <a:avLst/>
          </a:prstGeom>
        </p:spPr>
      </p:pic>
      <p:sp>
        <p:nvSpPr>
          <p:cNvPr id="5" name="Footer Placeholder 4">
            <a:extLst>
              <a:ext uri="{FF2B5EF4-FFF2-40B4-BE49-F238E27FC236}">
                <a16:creationId xmlns:a16="http://schemas.microsoft.com/office/drawing/2014/main" id="{D16F3FF2-6D59-4649-A939-C2953275F6AF}"/>
              </a:ext>
            </a:extLst>
          </p:cNvPr>
          <p:cNvSpPr>
            <a:spLocks noGrp="1"/>
          </p:cNvSpPr>
          <p:nvPr>
            <p:ph type="ftr" sz="quarter" idx="11"/>
          </p:nvPr>
        </p:nvSpPr>
        <p:spPr/>
        <p:txBody>
          <a:bodyPr/>
          <a:lstStyle>
            <a:lvl1pPr>
              <a:defRPr>
                <a:solidFill>
                  <a:schemeClr val="tx2"/>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6B80ECC7-0252-504A-917A-8B1AA616E0D8}"/>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dirty="0"/>
          </a:p>
        </p:txBody>
      </p:sp>
      <p:sp>
        <p:nvSpPr>
          <p:cNvPr id="7" name="Number">
            <a:extLst>
              <a:ext uri="{FF2B5EF4-FFF2-40B4-BE49-F238E27FC236}">
                <a16:creationId xmlns:a16="http://schemas.microsoft.com/office/drawing/2014/main" id="{4AD10418-9CD1-0540-ACE6-BE61EFBB8ADD}"/>
              </a:ext>
            </a:extLst>
          </p:cNvPr>
          <p:cNvSpPr>
            <a:spLocks noGrp="1"/>
          </p:cNvSpPr>
          <p:nvPr>
            <p:ph type="body" sz="quarter" idx="29" hasCustomPrompt="1"/>
          </p:nvPr>
        </p:nvSpPr>
        <p:spPr>
          <a:xfrm>
            <a:off x="342900" y="457201"/>
            <a:ext cx="1714500" cy="1704109"/>
          </a:xfrm>
          <a:noFill/>
        </p:spPr>
        <p:txBody>
          <a:bodyPr/>
          <a:lstStyle>
            <a:lvl1pPr marL="0" indent="0">
              <a:lnSpc>
                <a:spcPct val="85000"/>
              </a:lnSpc>
              <a:spcAft>
                <a:spcPts val="0"/>
              </a:spcAft>
              <a:buNone/>
              <a:defRPr sz="7500" b="1" i="0">
                <a:solidFill>
                  <a:schemeClr val="tx2"/>
                </a:solidFill>
                <a:latin typeface="Garamond" panose="02020404030301010803" pitchFamily="18" charset="0"/>
              </a:defRPr>
            </a:lvl1pPr>
          </a:lstStyle>
          <a:p>
            <a:pPr lvl="0"/>
            <a:r>
              <a:rPr lang="en-US" dirty="0"/>
              <a:t>##</a:t>
            </a:r>
          </a:p>
        </p:txBody>
      </p:sp>
      <p:sp>
        <p:nvSpPr>
          <p:cNvPr id="2" name="Title 1">
            <a:extLst>
              <a:ext uri="{FF2B5EF4-FFF2-40B4-BE49-F238E27FC236}">
                <a16:creationId xmlns:a16="http://schemas.microsoft.com/office/drawing/2014/main" id="{F71B61D5-7162-7845-9117-1143F9DBD8D4}"/>
              </a:ext>
            </a:extLst>
          </p:cNvPr>
          <p:cNvSpPr>
            <a:spLocks noGrp="1"/>
          </p:cNvSpPr>
          <p:nvPr>
            <p:ph type="title"/>
          </p:nvPr>
        </p:nvSpPr>
        <p:spPr>
          <a:xfrm>
            <a:off x="342900" y="2171700"/>
            <a:ext cx="7543800" cy="2868386"/>
          </a:xfrm>
        </p:spPr>
        <p:txBody>
          <a:bodyPr anchor="t" anchorCtr="0"/>
          <a:lstStyle>
            <a:lvl1pPr>
              <a:lnSpc>
                <a:spcPct val="84000"/>
              </a:lnSpc>
              <a:defRPr sz="7500" b="1" i="0">
                <a:solidFill>
                  <a:schemeClr val="tx2"/>
                </a:solidFill>
                <a:latin typeface="Garamond" panose="02020404030301010803" pitchFamily="18" charset="0"/>
                <a:cs typeface="Times New Roman" panose="020206030504050203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3186898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6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9 IC">
    <p:bg>
      <p:bgPr>
        <a:solidFill>
          <a:schemeClr val="accent5"/>
        </a:solidFill>
        <a:effectLst/>
      </p:bgPr>
    </p:bg>
    <p:spTree>
      <p:nvGrpSpPr>
        <p:cNvPr id="1" name=""/>
        <p:cNvGrpSpPr/>
        <p:nvPr/>
      </p:nvGrpSpPr>
      <p:grpSpPr>
        <a:xfrm>
          <a:off x="0" y="0"/>
          <a:ext cx="0" cy="0"/>
          <a:chOff x="0" y="0"/>
          <a:chExt cx="0" cy="0"/>
        </a:xfrm>
      </p:grpSpPr>
      <p:pic>
        <p:nvPicPr>
          <p:cNvPr id="4" name="Rocket">
            <a:extLst>
              <a:ext uri="{FF2B5EF4-FFF2-40B4-BE49-F238E27FC236}">
                <a16:creationId xmlns:a16="http://schemas.microsoft.com/office/drawing/2014/main" id="{292F2801-CFDD-2E4D-8730-41DD10E5FBD5}"/>
              </a:ext>
            </a:extLst>
          </p:cNvPr>
          <p:cNvPicPr>
            <a:picLocks noChangeAspect="1"/>
          </p:cNvPicPr>
          <p:nvPr userDrawn="1"/>
        </p:nvPicPr>
        <p:blipFill>
          <a:blip r:embed="rId2"/>
          <a:stretch>
            <a:fillRect/>
          </a:stretch>
        </p:blipFill>
        <p:spPr>
          <a:xfrm rot="2824838">
            <a:off x="7289835" y="414583"/>
            <a:ext cx="1404543" cy="2166356"/>
          </a:xfrm>
          <a:prstGeom prst="rect">
            <a:avLst/>
          </a:prstGeom>
        </p:spPr>
      </p:pic>
      <p:sp>
        <p:nvSpPr>
          <p:cNvPr id="5" name="Footer Placeholder 4">
            <a:extLst>
              <a:ext uri="{FF2B5EF4-FFF2-40B4-BE49-F238E27FC236}">
                <a16:creationId xmlns:a16="http://schemas.microsoft.com/office/drawing/2014/main" id="{D16F3FF2-6D59-4649-A939-C2953275F6AF}"/>
              </a:ext>
            </a:extLst>
          </p:cNvPr>
          <p:cNvSpPr>
            <a:spLocks noGrp="1"/>
          </p:cNvSpPr>
          <p:nvPr>
            <p:ph type="ftr" sz="quarter" idx="11"/>
          </p:nvPr>
        </p:nvSpPr>
        <p:spPr/>
        <p:txBody>
          <a:bodyPr/>
          <a:lstStyle>
            <a:lvl1pPr>
              <a:defRPr>
                <a:solidFill>
                  <a:schemeClr val="tx2"/>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6B80ECC7-0252-504A-917A-8B1AA616E0D8}"/>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dirty="0"/>
          </a:p>
        </p:txBody>
      </p:sp>
      <p:sp>
        <p:nvSpPr>
          <p:cNvPr id="7" name="Number">
            <a:extLst>
              <a:ext uri="{FF2B5EF4-FFF2-40B4-BE49-F238E27FC236}">
                <a16:creationId xmlns:a16="http://schemas.microsoft.com/office/drawing/2014/main" id="{9BC6E386-C94F-B042-B38E-CF572088C592}"/>
              </a:ext>
            </a:extLst>
          </p:cNvPr>
          <p:cNvSpPr>
            <a:spLocks noGrp="1"/>
          </p:cNvSpPr>
          <p:nvPr>
            <p:ph type="body" sz="quarter" idx="29" hasCustomPrompt="1"/>
          </p:nvPr>
        </p:nvSpPr>
        <p:spPr>
          <a:xfrm>
            <a:off x="342900" y="457201"/>
            <a:ext cx="1714500" cy="1704109"/>
          </a:xfrm>
          <a:noFill/>
        </p:spPr>
        <p:txBody>
          <a:bodyPr/>
          <a:lstStyle>
            <a:lvl1pPr marL="0" indent="0">
              <a:lnSpc>
                <a:spcPct val="85000"/>
              </a:lnSpc>
              <a:spcAft>
                <a:spcPts val="0"/>
              </a:spcAft>
              <a:buNone/>
              <a:defRPr sz="7500" b="1" i="0">
                <a:solidFill>
                  <a:schemeClr val="tx2"/>
                </a:solidFill>
                <a:latin typeface="Garamond" panose="02020404030301010803" pitchFamily="18" charset="0"/>
              </a:defRPr>
            </a:lvl1pPr>
          </a:lstStyle>
          <a:p>
            <a:pPr lvl="0"/>
            <a:r>
              <a:rPr lang="en-US" dirty="0"/>
              <a:t>##</a:t>
            </a:r>
          </a:p>
        </p:txBody>
      </p:sp>
      <p:sp>
        <p:nvSpPr>
          <p:cNvPr id="2" name="Title 1">
            <a:extLst>
              <a:ext uri="{FF2B5EF4-FFF2-40B4-BE49-F238E27FC236}">
                <a16:creationId xmlns:a16="http://schemas.microsoft.com/office/drawing/2014/main" id="{F71B61D5-7162-7845-9117-1143F9DBD8D4}"/>
              </a:ext>
            </a:extLst>
          </p:cNvPr>
          <p:cNvSpPr>
            <a:spLocks noGrp="1"/>
          </p:cNvSpPr>
          <p:nvPr>
            <p:ph type="title"/>
          </p:nvPr>
        </p:nvSpPr>
        <p:spPr>
          <a:xfrm>
            <a:off x="342900" y="2171700"/>
            <a:ext cx="7543800" cy="2868386"/>
          </a:xfrm>
        </p:spPr>
        <p:txBody>
          <a:bodyPr anchor="t" anchorCtr="0"/>
          <a:lstStyle>
            <a:lvl1pPr>
              <a:lnSpc>
                <a:spcPct val="84000"/>
              </a:lnSpc>
              <a:defRPr sz="7500" b="1" i="0">
                <a:solidFill>
                  <a:schemeClr val="tx2"/>
                </a:solidFill>
                <a:latin typeface="Garamond" panose="02020404030301010803" pitchFamily="18" charset="0"/>
                <a:cs typeface="Times New Roman" panose="020206030504050203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27261924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6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1 IC">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dirty="0"/>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342900" y="400051"/>
            <a:ext cx="4229101" cy="285750"/>
          </a:xfrm>
        </p:spPr>
        <p:txBody>
          <a:bodyPr/>
          <a:lstStyle>
            <a:lvl1pPr marL="0" indent="0">
              <a:spcAft>
                <a:spcPts val="0"/>
              </a:spcAft>
              <a:buNone/>
              <a:defRPr sz="1050" b="1">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342900" y="2171700"/>
            <a:ext cx="3971925" cy="4114800"/>
          </a:xfrm>
        </p:spPr>
        <p:txBody>
          <a:bodyPr/>
          <a:lstStyle>
            <a:lvl1pPr marL="342900" indent="-342900">
              <a:buFont typeface="+mj-lt"/>
              <a:buAutoNum type="arabicPeriod"/>
              <a:tabLst>
                <a:tab pos="3429000" algn="l"/>
              </a:tabLst>
              <a:defRPr>
                <a:solidFill>
                  <a:schemeClr val="tx2"/>
                </a:solidFill>
              </a:defRPr>
            </a:lvl1pPr>
            <a:lvl2pPr marL="342900" indent="0">
              <a:buNone/>
              <a:defRPr>
                <a:solidFill>
                  <a:schemeClr val="tx2"/>
                </a:solidFill>
              </a:defRPr>
            </a:lvl2pPr>
            <a:lvl3pPr>
              <a:defRPr>
                <a:solidFill>
                  <a:schemeClr val="tx2"/>
                </a:solidFill>
              </a:defRPr>
            </a:lvl3pPr>
            <a:lvl4pPr marL="342900" indent="0">
              <a:spcAft>
                <a:spcPts val="300"/>
              </a:spcAft>
              <a:buNone/>
              <a:defRPr sz="1200">
                <a:solidFill>
                  <a:schemeClr val="tx2"/>
                </a:solidFill>
              </a:defRPr>
            </a:lvl4pPr>
            <a:lvl5pPr marL="342900" indent="0">
              <a:spcAft>
                <a:spcPts val="300"/>
              </a:spcAft>
              <a:buNone/>
              <a:defRPr i="1">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5E0FBA03-845C-A546-BBCC-C96993E647D4}"/>
              </a:ext>
            </a:extLst>
          </p:cNvPr>
          <p:cNvSpPr>
            <a:spLocks noGrp="1"/>
          </p:cNvSpPr>
          <p:nvPr>
            <p:ph idx="14"/>
          </p:nvPr>
        </p:nvSpPr>
        <p:spPr>
          <a:xfrm>
            <a:off x="4829175" y="2171700"/>
            <a:ext cx="3971925" cy="4114800"/>
          </a:xfrm>
        </p:spPr>
        <p:txBody>
          <a:bodyPr/>
          <a:lstStyle>
            <a:lvl1pPr marL="342900" indent="-342900">
              <a:buFont typeface="+mj-lt"/>
              <a:buAutoNum type="arabicPeriod"/>
              <a:tabLst>
                <a:tab pos="3429000" algn="l"/>
              </a:tabLst>
              <a:defRPr>
                <a:solidFill>
                  <a:schemeClr val="tx2"/>
                </a:solidFill>
              </a:defRPr>
            </a:lvl1pPr>
            <a:lvl2pPr marL="342900" indent="0">
              <a:buNone/>
              <a:defRPr>
                <a:solidFill>
                  <a:schemeClr val="tx2"/>
                </a:solidFill>
              </a:defRPr>
            </a:lvl2pPr>
            <a:lvl3pPr>
              <a:defRPr>
                <a:solidFill>
                  <a:schemeClr val="tx2"/>
                </a:solidFill>
              </a:defRPr>
            </a:lvl3pPr>
            <a:lvl4pPr marL="342900" indent="0">
              <a:spcAft>
                <a:spcPts val="300"/>
              </a:spcAft>
              <a:buNone/>
              <a:defRPr sz="1200">
                <a:solidFill>
                  <a:schemeClr val="tx2"/>
                </a:solidFill>
              </a:defRPr>
            </a:lvl4pPr>
            <a:lvl5pPr marL="342900" indent="0">
              <a:spcAft>
                <a:spcPts val="300"/>
              </a:spcAft>
              <a:buNone/>
              <a:defRPr i="1">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2359042"/>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3624">
          <p15:clr>
            <a:srgbClr val="FBAE40"/>
          </p15:clr>
        </p15:guide>
        <p15:guide id="7" pos="405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2 IC">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dirty="0"/>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342900" y="400051"/>
            <a:ext cx="4229101" cy="285750"/>
          </a:xfrm>
        </p:spPr>
        <p:txBody>
          <a:bodyPr/>
          <a:lstStyle>
            <a:lvl1pPr marL="0" indent="0">
              <a:spcAft>
                <a:spcPts val="0"/>
              </a:spcAft>
              <a:buNone/>
              <a:defRPr sz="1050" b="1">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23C22FFD-E49A-E74F-9BC2-CA9472703C52}"/>
              </a:ext>
            </a:extLst>
          </p:cNvPr>
          <p:cNvSpPr>
            <a:spLocks noGrp="1"/>
          </p:cNvSpPr>
          <p:nvPr>
            <p:ph type="body" sz="quarter" idx="21"/>
          </p:nvPr>
        </p:nvSpPr>
        <p:spPr>
          <a:xfrm>
            <a:off x="342900" y="2819400"/>
            <a:ext cx="2475738" cy="1216152"/>
          </a:xfrm>
        </p:spPr>
        <p:txBody>
          <a:bodyPr/>
          <a:lstStyle>
            <a:lvl1pPr marL="0" indent="0">
              <a:spcAft>
                <a:spcPts val="450"/>
              </a:spcAft>
              <a:buNone/>
              <a:tabLst>
                <a:tab pos="469106" algn="l"/>
              </a:tabLst>
              <a:defRPr>
                <a:solidFill>
                  <a:schemeClr val="tx2"/>
                </a:solidFill>
              </a:defRPr>
            </a:lvl1pPr>
            <a:lvl2pPr marL="137160" indent="-137160">
              <a:spcAft>
                <a:spcPts val="450"/>
              </a:spcAft>
              <a:buFont typeface="Arial" panose="020B0604020202020204" pitchFamily="34" charset="0"/>
              <a:buChar char="•"/>
              <a:defRPr>
                <a:solidFill>
                  <a:schemeClr val="tx2"/>
                </a:solidFill>
              </a:defRPr>
            </a:lvl2pPr>
          </a:lstStyle>
          <a:p>
            <a:pPr lvl="0"/>
            <a:r>
              <a:rPr lang="en-US"/>
              <a:t>Click to edit Master text styles</a:t>
            </a:r>
          </a:p>
          <a:p>
            <a:pPr lvl="1"/>
            <a:r>
              <a:rPr lang="en-US"/>
              <a:t>Second level</a:t>
            </a:r>
          </a:p>
        </p:txBody>
      </p:sp>
      <p:sp>
        <p:nvSpPr>
          <p:cNvPr id="21" name="Text Placeholder 10">
            <a:extLst>
              <a:ext uri="{FF2B5EF4-FFF2-40B4-BE49-F238E27FC236}">
                <a16:creationId xmlns:a16="http://schemas.microsoft.com/office/drawing/2014/main" id="{A5B9A380-B5E1-6D45-8732-2D07B853ED38}"/>
              </a:ext>
            </a:extLst>
          </p:cNvPr>
          <p:cNvSpPr>
            <a:spLocks noGrp="1"/>
          </p:cNvSpPr>
          <p:nvPr>
            <p:ph type="body" sz="quarter" idx="22"/>
          </p:nvPr>
        </p:nvSpPr>
        <p:spPr>
          <a:xfrm>
            <a:off x="3334131" y="2819400"/>
            <a:ext cx="2490407" cy="1216152"/>
          </a:xfrm>
        </p:spPr>
        <p:txBody>
          <a:bodyPr/>
          <a:lstStyle>
            <a:lvl1pPr marL="0" indent="0">
              <a:spcAft>
                <a:spcPts val="450"/>
              </a:spcAft>
              <a:buNone/>
              <a:defRPr>
                <a:solidFill>
                  <a:schemeClr val="tx2"/>
                </a:solidFill>
              </a:defRPr>
            </a:lvl1pPr>
            <a:lvl2pPr marL="137160" indent="-137160">
              <a:spcAft>
                <a:spcPts val="450"/>
              </a:spcAft>
              <a:buFont typeface="Arial" panose="020B0604020202020204" pitchFamily="34" charset="0"/>
              <a:buChar char="•"/>
              <a:defRPr>
                <a:solidFill>
                  <a:schemeClr val="tx2"/>
                </a:solidFill>
              </a:defRPr>
            </a:lvl2pPr>
          </a:lstStyle>
          <a:p>
            <a:pPr lvl="0"/>
            <a:r>
              <a:rPr lang="en-US"/>
              <a:t>Click to edit Master text styles</a:t>
            </a:r>
          </a:p>
          <a:p>
            <a:pPr lvl="1"/>
            <a:r>
              <a:rPr lang="en-US"/>
              <a:t>Second level</a:t>
            </a:r>
          </a:p>
        </p:txBody>
      </p:sp>
      <p:sp>
        <p:nvSpPr>
          <p:cNvPr id="22" name="Text Placeholder 10">
            <a:extLst>
              <a:ext uri="{FF2B5EF4-FFF2-40B4-BE49-F238E27FC236}">
                <a16:creationId xmlns:a16="http://schemas.microsoft.com/office/drawing/2014/main" id="{1E46C94B-8658-F84B-9B79-F6206B850547}"/>
              </a:ext>
            </a:extLst>
          </p:cNvPr>
          <p:cNvSpPr>
            <a:spLocks noGrp="1"/>
          </p:cNvSpPr>
          <p:nvPr>
            <p:ph type="body" sz="quarter" idx="23"/>
          </p:nvPr>
        </p:nvSpPr>
        <p:spPr>
          <a:xfrm>
            <a:off x="6325362" y="2819400"/>
            <a:ext cx="2475738" cy="1219200"/>
          </a:xfrm>
        </p:spPr>
        <p:txBody>
          <a:bodyPr/>
          <a:lstStyle>
            <a:lvl1pPr marL="0" indent="0">
              <a:spcAft>
                <a:spcPts val="450"/>
              </a:spcAft>
              <a:buNone/>
              <a:defRPr>
                <a:solidFill>
                  <a:schemeClr val="tx2"/>
                </a:solidFill>
              </a:defRPr>
            </a:lvl1pPr>
            <a:lvl2pPr marL="137160" indent="-137160">
              <a:spcAft>
                <a:spcPts val="450"/>
              </a:spcAft>
              <a:buFont typeface="Arial" panose="020B0604020202020204" pitchFamily="34" charset="0"/>
              <a:buChar char="•"/>
              <a:defRPr>
                <a:solidFill>
                  <a:schemeClr val="tx2"/>
                </a:solidFill>
              </a:defRPr>
            </a:lvl2pPr>
          </a:lstStyle>
          <a:p>
            <a:pPr lvl="0"/>
            <a:r>
              <a:rPr lang="en-US"/>
              <a:t>Click to edit Master text styles</a:t>
            </a:r>
          </a:p>
          <a:p>
            <a:pPr lvl="1"/>
            <a:r>
              <a:rPr lang="en-US"/>
              <a:t>Second level</a:t>
            </a:r>
          </a:p>
        </p:txBody>
      </p:sp>
      <p:sp>
        <p:nvSpPr>
          <p:cNvPr id="24" name="Text Placeholder 10">
            <a:extLst>
              <a:ext uri="{FF2B5EF4-FFF2-40B4-BE49-F238E27FC236}">
                <a16:creationId xmlns:a16="http://schemas.microsoft.com/office/drawing/2014/main" id="{BA1AA840-A035-9944-97CD-8F0A33757BDC}"/>
              </a:ext>
            </a:extLst>
          </p:cNvPr>
          <p:cNvSpPr>
            <a:spLocks noGrp="1"/>
          </p:cNvSpPr>
          <p:nvPr>
            <p:ph type="body" sz="quarter" idx="25"/>
          </p:nvPr>
        </p:nvSpPr>
        <p:spPr>
          <a:xfrm>
            <a:off x="342900" y="5067300"/>
            <a:ext cx="2475738" cy="1219200"/>
          </a:xfrm>
        </p:spPr>
        <p:txBody>
          <a:bodyPr/>
          <a:lstStyle>
            <a:lvl1pPr marL="0" indent="0">
              <a:spcAft>
                <a:spcPts val="450"/>
              </a:spcAft>
              <a:buNone/>
              <a:defRPr>
                <a:solidFill>
                  <a:schemeClr val="tx2"/>
                </a:solidFill>
              </a:defRPr>
            </a:lvl1pPr>
            <a:lvl2pPr marL="137160" indent="-137160">
              <a:spcAft>
                <a:spcPts val="450"/>
              </a:spcAft>
              <a:buFont typeface="Arial" panose="020B0604020202020204" pitchFamily="34" charset="0"/>
              <a:buChar char="•"/>
              <a:defRPr>
                <a:solidFill>
                  <a:schemeClr val="tx2"/>
                </a:solidFill>
              </a:defRPr>
            </a:lvl2pPr>
          </a:lstStyle>
          <a:p>
            <a:pPr lvl="0"/>
            <a:r>
              <a:rPr lang="en-US"/>
              <a:t>Click to edit Master text styles</a:t>
            </a:r>
          </a:p>
          <a:p>
            <a:pPr lvl="1"/>
            <a:r>
              <a:rPr lang="en-US"/>
              <a:t>Second level</a:t>
            </a:r>
          </a:p>
        </p:txBody>
      </p:sp>
      <p:sp>
        <p:nvSpPr>
          <p:cNvPr id="25" name="Text Placeholder 10">
            <a:extLst>
              <a:ext uri="{FF2B5EF4-FFF2-40B4-BE49-F238E27FC236}">
                <a16:creationId xmlns:a16="http://schemas.microsoft.com/office/drawing/2014/main" id="{1980791A-9F92-2741-ABC4-48A589AE3EC8}"/>
              </a:ext>
            </a:extLst>
          </p:cNvPr>
          <p:cNvSpPr>
            <a:spLocks noGrp="1"/>
          </p:cNvSpPr>
          <p:nvPr>
            <p:ph type="body" sz="quarter" idx="26"/>
          </p:nvPr>
        </p:nvSpPr>
        <p:spPr>
          <a:xfrm>
            <a:off x="3334131" y="5067300"/>
            <a:ext cx="2490407" cy="1219200"/>
          </a:xfrm>
        </p:spPr>
        <p:txBody>
          <a:bodyPr/>
          <a:lstStyle>
            <a:lvl1pPr marL="0" indent="0">
              <a:spcAft>
                <a:spcPts val="450"/>
              </a:spcAft>
              <a:buNone/>
              <a:defRPr>
                <a:solidFill>
                  <a:schemeClr val="tx2"/>
                </a:solidFill>
              </a:defRPr>
            </a:lvl1pPr>
            <a:lvl2pPr marL="137160" indent="-137160">
              <a:spcAft>
                <a:spcPts val="450"/>
              </a:spcAft>
              <a:buFont typeface="Arial" panose="020B0604020202020204" pitchFamily="34" charset="0"/>
              <a:buChar char="•"/>
              <a:defRPr>
                <a:solidFill>
                  <a:schemeClr val="tx2"/>
                </a:solidFill>
              </a:defRPr>
            </a:lvl2pPr>
          </a:lstStyle>
          <a:p>
            <a:pPr lvl="0"/>
            <a:r>
              <a:rPr lang="en-US"/>
              <a:t>Click to edit Master text styles</a:t>
            </a:r>
          </a:p>
          <a:p>
            <a:pPr lvl="1"/>
            <a:r>
              <a:rPr lang="en-US"/>
              <a:t>Second level</a:t>
            </a:r>
          </a:p>
        </p:txBody>
      </p:sp>
      <p:sp>
        <p:nvSpPr>
          <p:cNvPr id="26" name="Text Placeholder 10">
            <a:extLst>
              <a:ext uri="{FF2B5EF4-FFF2-40B4-BE49-F238E27FC236}">
                <a16:creationId xmlns:a16="http://schemas.microsoft.com/office/drawing/2014/main" id="{DC798CBA-6C2E-7344-BD70-4EC8E3F563BD}"/>
              </a:ext>
            </a:extLst>
          </p:cNvPr>
          <p:cNvSpPr>
            <a:spLocks noGrp="1"/>
          </p:cNvSpPr>
          <p:nvPr>
            <p:ph type="body" sz="quarter" idx="27"/>
          </p:nvPr>
        </p:nvSpPr>
        <p:spPr>
          <a:xfrm>
            <a:off x="6325362" y="5067300"/>
            <a:ext cx="2475738" cy="1219200"/>
          </a:xfrm>
        </p:spPr>
        <p:txBody>
          <a:bodyPr/>
          <a:lstStyle>
            <a:lvl1pPr marL="0" indent="0">
              <a:spcAft>
                <a:spcPts val="450"/>
              </a:spcAft>
              <a:buNone/>
              <a:defRPr>
                <a:solidFill>
                  <a:schemeClr val="tx2"/>
                </a:solidFill>
              </a:defRPr>
            </a:lvl1pPr>
            <a:lvl2pPr marL="137160" indent="-137160">
              <a:spcAft>
                <a:spcPts val="450"/>
              </a:spcAft>
              <a:buFont typeface="Arial" panose="020B0604020202020204" pitchFamily="34" charset="0"/>
              <a:buChar char="•"/>
              <a:defRPr>
                <a:solidFill>
                  <a:schemeClr val="tx2"/>
                </a:solidFill>
              </a:defRPr>
            </a:lvl2pPr>
          </a:lstStyle>
          <a:p>
            <a:pPr lvl="0"/>
            <a:r>
              <a:rPr lang="en-US"/>
              <a:t>Click to edit Master text styles</a:t>
            </a:r>
          </a:p>
          <a:p>
            <a:pPr lvl="1"/>
            <a:r>
              <a:rPr lang="en-US"/>
              <a:t>Second level</a:t>
            </a:r>
          </a:p>
        </p:txBody>
      </p:sp>
      <p:sp>
        <p:nvSpPr>
          <p:cNvPr id="29" name="Number">
            <a:extLst>
              <a:ext uri="{FF2B5EF4-FFF2-40B4-BE49-F238E27FC236}">
                <a16:creationId xmlns:a16="http://schemas.microsoft.com/office/drawing/2014/main" id="{D6FFB2AA-22F7-E545-BD4A-5FB5098B2043}"/>
              </a:ext>
            </a:extLst>
          </p:cNvPr>
          <p:cNvSpPr>
            <a:spLocks noGrp="1"/>
          </p:cNvSpPr>
          <p:nvPr>
            <p:ph type="body" sz="quarter" idx="29" hasCustomPrompt="1"/>
          </p:nvPr>
        </p:nvSpPr>
        <p:spPr>
          <a:xfrm>
            <a:off x="342900" y="2171700"/>
            <a:ext cx="2486025" cy="457200"/>
          </a:xfrm>
          <a:noFill/>
        </p:spPr>
        <p:txBody>
          <a:bodyPr/>
          <a:lstStyle>
            <a:lvl1pPr marL="0" indent="0">
              <a:lnSpc>
                <a:spcPct val="85000"/>
              </a:lnSpc>
              <a:spcAft>
                <a:spcPts val="0"/>
              </a:spcAft>
              <a:buNone/>
              <a:defRPr sz="2400" b="1">
                <a:solidFill>
                  <a:schemeClr val="tx2"/>
                </a:solidFill>
              </a:defRPr>
            </a:lvl1pPr>
          </a:lstStyle>
          <a:p>
            <a:pPr lvl="0"/>
            <a:r>
              <a:rPr lang="en-US" dirty="0"/>
              <a:t>##</a:t>
            </a:r>
          </a:p>
        </p:txBody>
      </p:sp>
      <p:sp>
        <p:nvSpPr>
          <p:cNvPr id="30" name="Number">
            <a:extLst>
              <a:ext uri="{FF2B5EF4-FFF2-40B4-BE49-F238E27FC236}">
                <a16:creationId xmlns:a16="http://schemas.microsoft.com/office/drawing/2014/main" id="{A3C7AD04-374C-804B-9FC6-EDB3240F954E}"/>
              </a:ext>
            </a:extLst>
          </p:cNvPr>
          <p:cNvSpPr>
            <a:spLocks noGrp="1"/>
          </p:cNvSpPr>
          <p:nvPr>
            <p:ph type="body" sz="quarter" idx="30" hasCustomPrompt="1"/>
          </p:nvPr>
        </p:nvSpPr>
        <p:spPr>
          <a:xfrm>
            <a:off x="3334131" y="2171700"/>
            <a:ext cx="2490407" cy="457200"/>
          </a:xfrm>
          <a:noFill/>
        </p:spPr>
        <p:txBody>
          <a:bodyPr/>
          <a:lstStyle>
            <a:lvl1pPr marL="0" indent="0">
              <a:lnSpc>
                <a:spcPct val="85000"/>
              </a:lnSpc>
              <a:spcAft>
                <a:spcPts val="0"/>
              </a:spcAft>
              <a:buNone/>
              <a:defRPr sz="2400" b="1">
                <a:solidFill>
                  <a:schemeClr val="tx2"/>
                </a:solidFill>
              </a:defRPr>
            </a:lvl1pPr>
          </a:lstStyle>
          <a:p>
            <a:pPr lvl="0"/>
            <a:r>
              <a:rPr lang="en-US"/>
              <a:t>##</a:t>
            </a:r>
          </a:p>
        </p:txBody>
      </p:sp>
      <p:sp>
        <p:nvSpPr>
          <p:cNvPr id="31" name="Number">
            <a:extLst>
              <a:ext uri="{FF2B5EF4-FFF2-40B4-BE49-F238E27FC236}">
                <a16:creationId xmlns:a16="http://schemas.microsoft.com/office/drawing/2014/main" id="{A50ADAC1-2115-5642-94C3-2FD0026E7047}"/>
              </a:ext>
            </a:extLst>
          </p:cNvPr>
          <p:cNvSpPr>
            <a:spLocks noGrp="1"/>
          </p:cNvSpPr>
          <p:nvPr>
            <p:ph type="body" sz="quarter" idx="31" hasCustomPrompt="1"/>
          </p:nvPr>
        </p:nvSpPr>
        <p:spPr>
          <a:xfrm>
            <a:off x="6325362" y="2171700"/>
            <a:ext cx="2475738" cy="457200"/>
          </a:xfrm>
          <a:noFill/>
        </p:spPr>
        <p:txBody>
          <a:bodyPr/>
          <a:lstStyle>
            <a:lvl1pPr marL="0" indent="0">
              <a:lnSpc>
                <a:spcPct val="85000"/>
              </a:lnSpc>
              <a:spcAft>
                <a:spcPts val="0"/>
              </a:spcAft>
              <a:buNone/>
              <a:defRPr sz="2400" b="1">
                <a:solidFill>
                  <a:schemeClr val="tx2"/>
                </a:solidFill>
              </a:defRPr>
            </a:lvl1pPr>
          </a:lstStyle>
          <a:p>
            <a:pPr lvl="0"/>
            <a:r>
              <a:rPr lang="en-US"/>
              <a:t>##</a:t>
            </a:r>
          </a:p>
        </p:txBody>
      </p:sp>
      <p:sp>
        <p:nvSpPr>
          <p:cNvPr id="34" name="Number">
            <a:extLst>
              <a:ext uri="{FF2B5EF4-FFF2-40B4-BE49-F238E27FC236}">
                <a16:creationId xmlns:a16="http://schemas.microsoft.com/office/drawing/2014/main" id="{5FA273D1-7970-5946-8689-48E3CC82C42A}"/>
              </a:ext>
            </a:extLst>
          </p:cNvPr>
          <p:cNvSpPr>
            <a:spLocks noGrp="1"/>
          </p:cNvSpPr>
          <p:nvPr>
            <p:ph type="body" sz="quarter" idx="33" hasCustomPrompt="1"/>
          </p:nvPr>
        </p:nvSpPr>
        <p:spPr>
          <a:xfrm>
            <a:off x="342900" y="4419600"/>
            <a:ext cx="2475738" cy="457200"/>
          </a:xfrm>
          <a:noFill/>
        </p:spPr>
        <p:txBody>
          <a:bodyPr/>
          <a:lstStyle>
            <a:lvl1pPr marL="0" indent="0">
              <a:lnSpc>
                <a:spcPct val="85000"/>
              </a:lnSpc>
              <a:spcAft>
                <a:spcPts val="0"/>
              </a:spcAft>
              <a:buNone/>
              <a:defRPr sz="2400" b="1">
                <a:solidFill>
                  <a:schemeClr val="tx2"/>
                </a:solidFill>
              </a:defRPr>
            </a:lvl1pPr>
          </a:lstStyle>
          <a:p>
            <a:pPr lvl="0"/>
            <a:r>
              <a:rPr lang="en-US"/>
              <a:t>##</a:t>
            </a:r>
          </a:p>
        </p:txBody>
      </p:sp>
      <p:sp>
        <p:nvSpPr>
          <p:cNvPr id="38" name="Number">
            <a:extLst>
              <a:ext uri="{FF2B5EF4-FFF2-40B4-BE49-F238E27FC236}">
                <a16:creationId xmlns:a16="http://schemas.microsoft.com/office/drawing/2014/main" id="{02F6567A-0C4C-674C-9432-0E66060510EA}"/>
              </a:ext>
            </a:extLst>
          </p:cNvPr>
          <p:cNvSpPr>
            <a:spLocks noGrp="1"/>
          </p:cNvSpPr>
          <p:nvPr>
            <p:ph type="body" sz="quarter" idx="34" hasCustomPrompt="1"/>
          </p:nvPr>
        </p:nvSpPr>
        <p:spPr>
          <a:xfrm>
            <a:off x="3334131" y="4419600"/>
            <a:ext cx="2490407" cy="457200"/>
          </a:xfrm>
          <a:noFill/>
        </p:spPr>
        <p:txBody>
          <a:bodyPr/>
          <a:lstStyle>
            <a:lvl1pPr marL="0" indent="0">
              <a:lnSpc>
                <a:spcPct val="85000"/>
              </a:lnSpc>
              <a:spcAft>
                <a:spcPts val="0"/>
              </a:spcAft>
              <a:buNone/>
              <a:defRPr sz="2400" b="1">
                <a:solidFill>
                  <a:schemeClr val="tx2"/>
                </a:solidFill>
              </a:defRPr>
            </a:lvl1pPr>
          </a:lstStyle>
          <a:p>
            <a:pPr lvl="0"/>
            <a:r>
              <a:rPr lang="en-US"/>
              <a:t>##</a:t>
            </a:r>
          </a:p>
        </p:txBody>
      </p:sp>
      <p:sp>
        <p:nvSpPr>
          <p:cNvPr id="39" name="Number">
            <a:extLst>
              <a:ext uri="{FF2B5EF4-FFF2-40B4-BE49-F238E27FC236}">
                <a16:creationId xmlns:a16="http://schemas.microsoft.com/office/drawing/2014/main" id="{E594D146-2963-7245-A1B5-82AE6D9CBEEB}"/>
              </a:ext>
            </a:extLst>
          </p:cNvPr>
          <p:cNvSpPr>
            <a:spLocks noGrp="1"/>
          </p:cNvSpPr>
          <p:nvPr>
            <p:ph type="body" sz="quarter" idx="35" hasCustomPrompt="1"/>
          </p:nvPr>
        </p:nvSpPr>
        <p:spPr>
          <a:xfrm>
            <a:off x="6325362" y="4419600"/>
            <a:ext cx="2475738" cy="457200"/>
          </a:xfrm>
          <a:noFill/>
        </p:spPr>
        <p:txBody>
          <a:bodyPr/>
          <a:lstStyle>
            <a:lvl1pPr marL="0" indent="0">
              <a:lnSpc>
                <a:spcPct val="85000"/>
              </a:lnSpc>
              <a:spcAft>
                <a:spcPts val="0"/>
              </a:spcAft>
              <a:buNone/>
              <a:defRPr sz="2400" b="1">
                <a:solidFill>
                  <a:schemeClr val="tx2"/>
                </a:solidFill>
              </a:defRPr>
            </a:lvl1pPr>
          </a:lstStyle>
          <a:p>
            <a:pPr lvl="0"/>
            <a:r>
              <a:rPr lang="en-US"/>
              <a:t>##</a:t>
            </a:r>
          </a:p>
        </p:txBody>
      </p:sp>
    </p:spTree>
    <p:extLst>
      <p:ext uri="{BB962C8B-B14F-4D97-AF65-F5344CB8AC3E}">
        <p14:creationId xmlns:p14="http://schemas.microsoft.com/office/powerpoint/2010/main" val="2196919060"/>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2784">
          <p15:clr>
            <a:srgbClr val="FBAE40"/>
          </p15:clr>
        </p15:guide>
        <p15:guide id="9" pos="2376">
          <p15:clr>
            <a:srgbClr val="FBAE40"/>
          </p15:clr>
        </p15:guide>
        <p15:guide id="10" pos="4892">
          <p15:clr>
            <a:srgbClr val="FBAE40"/>
          </p15:clr>
        </p15:guide>
        <p15:guide id="11" pos="5304">
          <p15:clr>
            <a:srgbClr val="FBAE40"/>
          </p15:clr>
        </p15:guide>
        <p15:guide id="12" orient="horz" pos="1776">
          <p15:clr>
            <a:srgbClr val="FBAE40"/>
          </p15:clr>
        </p15:guide>
        <p15:guide id="13" orient="horz" pos="3192">
          <p15:clr>
            <a:srgbClr val="FBAE40"/>
          </p15:clr>
        </p15:guide>
        <p15:guide id="14" orient="horz" pos="278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3 IC">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404828-B7FB-86E0-1304-F6B4EC2C6879}"/>
              </a:ext>
            </a:extLst>
          </p:cNvPr>
          <p:cNvSpPr/>
          <p:nvPr userDrawn="1"/>
        </p:nvSpPr>
        <p:spPr>
          <a:xfrm>
            <a:off x="0" y="0"/>
            <a:ext cx="457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t" anchorCtr="0"/>
          <a:lstStyle/>
          <a:p>
            <a:pPr algn="l">
              <a:spcAft>
                <a:spcPts val="750"/>
              </a:spcAft>
            </a:pPr>
            <a:endParaRPr lang="en-US" sz="1500" dirty="0">
              <a:solidFill>
                <a:schemeClr val="tx2"/>
              </a:solidFill>
            </a:endParaRPr>
          </a:p>
        </p:txBody>
      </p:sp>
      <p:pic>
        <p:nvPicPr>
          <p:cNvPr id="10" name="Logo">
            <a:extLst>
              <a:ext uri="{FF2B5EF4-FFF2-40B4-BE49-F238E27FC236}">
                <a16:creationId xmlns:a16="http://schemas.microsoft.com/office/drawing/2014/main" id="{60422406-F065-C740-841D-75B856F0C5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42900" y="401639"/>
            <a:ext cx="1823225" cy="624623"/>
          </a:xfrm>
          <a:prstGeom prst="rect">
            <a:avLst/>
          </a:prstGeom>
        </p:spPr>
      </p:pic>
      <p:sp>
        <p:nvSpPr>
          <p:cNvPr id="5" name="Footer Placeholder 4">
            <a:extLst>
              <a:ext uri="{FF2B5EF4-FFF2-40B4-BE49-F238E27FC236}">
                <a16:creationId xmlns:a16="http://schemas.microsoft.com/office/drawing/2014/main" id="{781E8AFE-16EC-B44D-B144-3C7CEDAF11EF}"/>
              </a:ext>
            </a:extLst>
          </p:cNvPr>
          <p:cNvSpPr>
            <a:spLocks noGrp="1"/>
          </p:cNvSpPr>
          <p:nvPr>
            <p:ph type="ftr" sz="quarter" idx="11"/>
          </p:nvPr>
        </p:nvSpPr>
        <p:spPr>
          <a:xfrm>
            <a:off x="342900" y="6518276"/>
            <a:ext cx="1714500" cy="339725"/>
          </a:xfrm>
        </p:spPr>
        <p:txBody>
          <a:bodyPr/>
          <a:lstStyle>
            <a:lvl1pPr>
              <a:defRPr>
                <a:solidFill>
                  <a:schemeClr val="tx1"/>
                </a:solidFill>
              </a:defRPr>
            </a:lvl1pPr>
          </a:lstStyle>
          <a:p>
            <a:pPr algn="l"/>
            <a:r>
              <a:rPr lang="en-US" dirty="0"/>
              <a:t>© 2025 Inova. All rights reserved.</a:t>
            </a:r>
          </a:p>
        </p:txBody>
      </p:sp>
      <p:sp>
        <p:nvSpPr>
          <p:cNvPr id="8" name="Picture Placeholder 7">
            <a:extLst>
              <a:ext uri="{FF2B5EF4-FFF2-40B4-BE49-F238E27FC236}">
                <a16:creationId xmlns:a16="http://schemas.microsoft.com/office/drawing/2014/main" id="{3B2138A4-EA39-764B-AAB4-03DD93EC0779}"/>
              </a:ext>
            </a:extLst>
          </p:cNvPr>
          <p:cNvSpPr>
            <a:spLocks noGrp="1"/>
          </p:cNvSpPr>
          <p:nvPr>
            <p:ph type="pic" sz="quarter" idx="12"/>
          </p:nvPr>
        </p:nvSpPr>
        <p:spPr>
          <a:xfrm>
            <a:off x="4572000" y="0"/>
            <a:ext cx="4572000" cy="6858000"/>
          </a:xfrm>
          <a:noFill/>
        </p:spPr>
        <p:txBody>
          <a:bodyPr lIns="182880" tIns="182880"/>
          <a:lstStyle>
            <a:lvl1pPr marL="0" indent="0">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BDA42A39-CCB6-E542-9232-9D245BE27CFB}"/>
              </a:ext>
            </a:extLst>
          </p:cNvPr>
          <p:cNvSpPr>
            <a:spLocks noGrp="1"/>
          </p:cNvSpPr>
          <p:nvPr>
            <p:ph type="ctrTitle"/>
          </p:nvPr>
        </p:nvSpPr>
        <p:spPr>
          <a:xfrm>
            <a:off x="342898" y="2171700"/>
            <a:ext cx="3971927" cy="2628900"/>
          </a:xfrm>
        </p:spPr>
        <p:txBody>
          <a:bodyPr anchor="t" anchorCtr="0"/>
          <a:lstStyle>
            <a:lvl1pPr algn="l">
              <a:lnSpc>
                <a:spcPct val="84000"/>
              </a:lnSpc>
              <a:defRPr sz="4500" b="1" i="0">
                <a:solidFill>
                  <a:schemeClr val="tx1"/>
                </a:solidFill>
                <a:latin typeface="Garamond" panose="02020404030301010803" pitchFamily="18" charset="0"/>
                <a:cs typeface="Times New Roman" panose="02020603050405020304"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674DC3A2-3EDC-2341-800E-1903538D4B3D}"/>
              </a:ext>
            </a:extLst>
          </p:cNvPr>
          <p:cNvSpPr>
            <a:spLocks noGrp="1"/>
          </p:cNvSpPr>
          <p:nvPr>
            <p:ph type="subTitle" idx="1"/>
          </p:nvPr>
        </p:nvSpPr>
        <p:spPr>
          <a:xfrm>
            <a:off x="342900" y="5638801"/>
            <a:ext cx="3971925" cy="739775"/>
          </a:xfrm>
        </p:spPr>
        <p:txBody>
          <a:bodyPr/>
          <a:lstStyle>
            <a:lvl1pPr marL="0" indent="0" algn="l">
              <a:spcAft>
                <a:spcPts val="0"/>
              </a:spcAft>
              <a:buNone/>
              <a:defRPr sz="135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88025283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68">
          <p15:clr>
            <a:srgbClr val="FBAE40"/>
          </p15:clr>
        </p15:guide>
        <p15:guide id="2" orient="horz" pos="3552">
          <p15:clr>
            <a:srgbClr val="FBAE40"/>
          </p15:clr>
        </p15:guide>
        <p15:guide id="5" pos="3840">
          <p15:clr>
            <a:srgbClr val="FBAE40"/>
          </p15:clr>
        </p15:guide>
        <p15:guide id="6" pos="362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genda 3 IC">
    <p:bg>
      <p:bgRef idx="1001">
        <a:schemeClr val="bg1"/>
      </p:bgRef>
    </p:bg>
    <p:spTree>
      <p:nvGrpSpPr>
        <p:cNvPr id="1" name=""/>
        <p:cNvGrpSpPr/>
        <p:nvPr/>
      </p:nvGrpSpPr>
      <p:grpSpPr>
        <a:xfrm>
          <a:off x="0" y="0"/>
          <a:ext cx="0" cy="0"/>
          <a:chOff x="0" y="0"/>
          <a:chExt cx="0" cy="0"/>
        </a:xfrm>
      </p:grpSpPr>
      <p:pic>
        <p:nvPicPr>
          <p:cNvPr id="24" name="Logo">
            <a:extLst>
              <a:ext uri="{FF2B5EF4-FFF2-40B4-BE49-F238E27FC236}">
                <a16:creationId xmlns:a16="http://schemas.microsoft.com/office/drawing/2014/main" id="{2DC35EA6-CA9D-504C-8D91-673DEF4325A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088607" y="298829"/>
            <a:ext cx="712493" cy="244094"/>
          </a:xfrm>
          <a:prstGeom prst="rect">
            <a:avLst/>
          </a:prstGeom>
        </p:spPr>
      </p:pic>
      <p:cxnSp>
        <p:nvCxnSpPr>
          <p:cNvPr id="10" name="Straight Connector 9">
            <a:extLst>
              <a:ext uri="{FF2B5EF4-FFF2-40B4-BE49-F238E27FC236}">
                <a16:creationId xmlns:a16="http://schemas.microsoft.com/office/drawing/2014/main" id="{AB794878-9C0F-0344-BD23-8AAC0099D90E}"/>
              </a:ext>
            </a:extLst>
          </p:cNvPr>
          <p:cNvCxnSpPr>
            <a:cxnSpLocks/>
          </p:cNvCxnSpPr>
          <p:nvPr userDrawn="1"/>
        </p:nvCxnSpPr>
        <p:spPr>
          <a:xfrm>
            <a:off x="342900" y="685800"/>
            <a:ext cx="8458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1"/>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1"/>
                </a:solidFill>
              </a:defRPr>
            </a:lvl1pPr>
          </a:lstStyle>
          <a:p>
            <a:fld id="{A15E175A-9817-904B-AD36-4A110DFE0709}" type="slidenum">
              <a:rPr lang="en-US" smtClean="0"/>
              <a:pPr/>
              <a:t>‹#›</a:t>
            </a:fld>
            <a:endParaRPr lang="en-US" dirty="0"/>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342900" y="400051"/>
            <a:ext cx="4229101" cy="285750"/>
          </a:xfrm>
        </p:spPr>
        <p:txBody>
          <a:bodyPr/>
          <a:lstStyle>
            <a:lvl1pPr marL="0" indent="0">
              <a:spcAft>
                <a:spcPts val="0"/>
              </a:spcAft>
              <a:buNone/>
              <a:defRPr sz="1050" b="1">
                <a:solidFill>
                  <a:schemeClr val="tx1"/>
                </a:solidFill>
              </a:defRPr>
            </a:lvl1pPr>
          </a:lstStyle>
          <a:p>
            <a:pPr lvl="0"/>
            <a:r>
              <a:rPr lang="en-US"/>
              <a:t>Click to 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Number">
            <a:extLst>
              <a:ext uri="{FF2B5EF4-FFF2-40B4-BE49-F238E27FC236}">
                <a16:creationId xmlns:a16="http://schemas.microsoft.com/office/drawing/2014/main" id="{2D8E8310-E61A-DF24-B795-6E30702CDDAE}"/>
              </a:ext>
            </a:extLst>
          </p:cNvPr>
          <p:cNvSpPr>
            <a:spLocks noGrp="1"/>
          </p:cNvSpPr>
          <p:nvPr>
            <p:ph type="body" sz="quarter" idx="29" hasCustomPrompt="1"/>
          </p:nvPr>
        </p:nvSpPr>
        <p:spPr>
          <a:xfrm>
            <a:off x="342900" y="2171700"/>
            <a:ext cx="2475738" cy="457200"/>
          </a:xfrm>
          <a:noFill/>
        </p:spPr>
        <p:txBody>
          <a:bodyPr/>
          <a:lstStyle>
            <a:lvl1pPr marL="0" indent="0">
              <a:lnSpc>
                <a:spcPct val="85000"/>
              </a:lnSpc>
              <a:spcAft>
                <a:spcPts val="0"/>
              </a:spcAft>
              <a:buNone/>
              <a:defRPr sz="2400" b="1">
                <a:solidFill>
                  <a:schemeClr val="tx1"/>
                </a:solidFill>
              </a:defRPr>
            </a:lvl1pPr>
          </a:lstStyle>
          <a:p>
            <a:pPr lvl="0"/>
            <a:r>
              <a:rPr lang="en-US" dirty="0"/>
              <a:t>##</a:t>
            </a:r>
          </a:p>
        </p:txBody>
      </p:sp>
      <p:sp>
        <p:nvSpPr>
          <p:cNvPr id="12" name="Number">
            <a:extLst>
              <a:ext uri="{FF2B5EF4-FFF2-40B4-BE49-F238E27FC236}">
                <a16:creationId xmlns:a16="http://schemas.microsoft.com/office/drawing/2014/main" id="{9BA1DC84-3BD6-3004-642D-EAD3400FA12A}"/>
              </a:ext>
            </a:extLst>
          </p:cNvPr>
          <p:cNvSpPr>
            <a:spLocks noGrp="1"/>
          </p:cNvSpPr>
          <p:nvPr>
            <p:ph type="body" sz="quarter" idx="30" hasCustomPrompt="1"/>
          </p:nvPr>
        </p:nvSpPr>
        <p:spPr>
          <a:xfrm>
            <a:off x="3334131" y="2171700"/>
            <a:ext cx="2490407" cy="457200"/>
          </a:xfrm>
          <a:noFill/>
        </p:spPr>
        <p:txBody>
          <a:bodyPr/>
          <a:lstStyle>
            <a:lvl1pPr marL="0" indent="0">
              <a:lnSpc>
                <a:spcPct val="85000"/>
              </a:lnSpc>
              <a:spcAft>
                <a:spcPts val="0"/>
              </a:spcAft>
              <a:buNone/>
              <a:defRPr sz="2400" b="1">
                <a:solidFill>
                  <a:schemeClr val="tx1"/>
                </a:solidFill>
              </a:defRPr>
            </a:lvl1pPr>
          </a:lstStyle>
          <a:p>
            <a:pPr lvl="0"/>
            <a:r>
              <a:rPr lang="en-US"/>
              <a:t>##</a:t>
            </a:r>
          </a:p>
        </p:txBody>
      </p:sp>
      <p:sp>
        <p:nvSpPr>
          <p:cNvPr id="13" name="Number">
            <a:extLst>
              <a:ext uri="{FF2B5EF4-FFF2-40B4-BE49-F238E27FC236}">
                <a16:creationId xmlns:a16="http://schemas.microsoft.com/office/drawing/2014/main" id="{B43FEC1F-72B6-1479-684B-034F4E0F8C23}"/>
              </a:ext>
            </a:extLst>
          </p:cNvPr>
          <p:cNvSpPr>
            <a:spLocks noGrp="1"/>
          </p:cNvSpPr>
          <p:nvPr>
            <p:ph type="body" sz="quarter" idx="31" hasCustomPrompt="1"/>
          </p:nvPr>
        </p:nvSpPr>
        <p:spPr>
          <a:xfrm>
            <a:off x="6325362" y="2171700"/>
            <a:ext cx="2475738" cy="457200"/>
          </a:xfrm>
          <a:noFill/>
        </p:spPr>
        <p:txBody>
          <a:bodyPr/>
          <a:lstStyle>
            <a:lvl1pPr marL="0" indent="0">
              <a:lnSpc>
                <a:spcPct val="85000"/>
              </a:lnSpc>
              <a:spcAft>
                <a:spcPts val="0"/>
              </a:spcAft>
              <a:buNone/>
              <a:defRPr sz="2400" b="1">
                <a:solidFill>
                  <a:schemeClr val="tx1"/>
                </a:solidFill>
              </a:defRPr>
            </a:lvl1pPr>
          </a:lstStyle>
          <a:p>
            <a:pPr lvl="0"/>
            <a:r>
              <a:rPr lang="en-US"/>
              <a:t>##</a:t>
            </a:r>
          </a:p>
        </p:txBody>
      </p:sp>
      <p:sp>
        <p:nvSpPr>
          <p:cNvPr id="21" name="Number">
            <a:extLst>
              <a:ext uri="{FF2B5EF4-FFF2-40B4-BE49-F238E27FC236}">
                <a16:creationId xmlns:a16="http://schemas.microsoft.com/office/drawing/2014/main" id="{DFB1F758-F44A-EE28-4BDB-971E318DACD4}"/>
              </a:ext>
            </a:extLst>
          </p:cNvPr>
          <p:cNvSpPr>
            <a:spLocks noGrp="1"/>
          </p:cNvSpPr>
          <p:nvPr>
            <p:ph type="body" sz="quarter" idx="33" hasCustomPrompt="1"/>
          </p:nvPr>
        </p:nvSpPr>
        <p:spPr>
          <a:xfrm>
            <a:off x="342900" y="4419600"/>
            <a:ext cx="2475738" cy="457200"/>
          </a:xfrm>
          <a:noFill/>
        </p:spPr>
        <p:txBody>
          <a:bodyPr/>
          <a:lstStyle>
            <a:lvl1pPr marL="0" indent="0">
              <a:lnSpc>
                <a:spcPct val="85000"/>
              </a:lnSpc>
              <a:spcAft>
                <a:spcPts val="0"/>
              </a:spcAft>
              <a:buNone/>
              <a:defRPr sz="2400" b="1">
                <a:solidFill>
                  <a:schemeClr val="tx1"/>
                </a:solidFill>
              </a:defRPr>
            </a:lvl1pPr>
          </a:lstStyle>
          <a:p>
            <a:pPr lvl="0"/>
            <a:r>
              <a:rPr lang="en-US"/>
              <a:t>##</a:t>
            </a:r>
          </a:p>
        </p:txBody>
      </p:sp>
      <p:sp>
        <p:nvSpPr>
          <p:cNvPr id="22" name="Number">
            <a:extLst>
              <a:ext uri="{FF2B5EF4-FFF2-40B4-BE49-F238E27FC236}">
                <a16:creationId xmlns:a16="http://schemas.microsoft.com/office/drawing/2014/main" id="{9E91833D-489A-AA0F-2A6D-4C4B0DC5B291}"/>
              </a:ext>
            </a:extLst>
          </p:cNvPr>
          <p:cNvSpPr>
            <a:spLocks noGrp="1"/>
          </p:cNvSpPr>
          <p:nvPr>
            <p:ph type="body" sz="quarter" idx="34" hasCustomPrompt="1"/>
          </p:nvPr>
        </p:nvSpPr>
        <p:spPr>
          <a:xfrm>
            <a:off x="3334131" y="4419600"/>
            <a:ext cx="2490407" cy="457200"/>
          </a:xfrm>
          <a:noFill/>
        </p:spPr>
        <p:txBody>
          <a:bodyPr/>
          <a:lstStyle>
            <a:lvl1pPr marL="0" indent="0">
              <a:lnSpc>
                <a:spcPct val="85000"/>
              </a:lnSpc>
              <a:spcAft>
                <a:spcPts val="0"/>
              </a:spcAft>
              <a:buNone/>
              <a:defRPr sz="2400" b="1">
                <a:solidFill>
                  <a:schemeClr val="tx1"/>
                </a:solidFill>
              </a:defRPr>
            </a:lvl1pPr>
          </a:lstStyle>
          <a:p>
            <a:pPr lvl="0"/>
            <a:r>
              <a:rPr lang="en-US"/>
              <a:t>##</a:t>
            </a:r>
          </a:p>
        </p:txBody>
      </p:sp>
      <p:sp>
        <p:nvSpPr>
          <p:cNvPr id="23" name="Number">
            <a:extLst>
              <a:ext uri="{FF2B5EF4-FFF2-40B4-BE49-F238E27FC236}">
                <a16:creationId xmlns:a16="http://schemas.microsoft.com/office/drawing/2014/main" id="{0D9ABFA7-2F3C-66A8-71A5-1BE69460C39C}"/>
              </a:ext>
            </a:extLst>
          </p:cNvPr>
          <p:cNvSpPr>
            <a:spLocks noGrp="1"/>
          </p:cNvSpPr>
          <p:nvPr>
            <p:ph type="body" sz="quarter" idx="35" hasCustomPrompt="1"/>
          </p:nvPr>
        </p:nvSpPr>
        <p:spPr>
          <a:xfrm>
            <a:off x="6325362" y="4419600"/>
            <a:ext cx="2475738" cy="457200"/>
          </a:xfrm>
          <a:noFill/>
        </p:spPr>
        <p:txBody>
          <a:bodyPr/>
          <a:lstStyle>
            <a:lvl1pPr marL="0" indent="0">
              <a:lnSpc>
                <a:spcPct val="85000"/>
              </a:lnSpc>
              <a:spcAft>
                <a:spcPts val="0"/>
              </a:spcAft>
              <a:buNone/>
              <a:defRPr sz="2400" b="1">
                <a:solidFill>
                  <a:schemeClr val="tx1"/>
                </a:solidFill>
              </a:defRPr>
            </a:lvl1pPr>
          </a:lstStyle>
          <a:p>
            <a:pPr lvl="0"/>
            <a:r>
              <a:rPr lang="en-US"/>
              <a:t>##</a:t>
            </a:r>
          </a:p>
        </p:txBody>
      </p:sp>
      <p:sp>
        <p:nvSpPr>
          <p:cNvPr id="15" name="Text Placeholder 10">
            <a:extLst>
              <a:ext uri="{FF2B5EF4-FFF2-40B4-BE49-F238E27FC236}">
                <a16:creationId xmlns:a16="http://schemas.microsoft.com/office/drawing/2014/main" id="{18A80DB7-8D71-212B-0B7B-C04CCF7F6BC7}"/>
              </a:ext>
            </a:extLst>
          </p:cNvPr>
          <p:cNvSpPr>
            <a:spLocks noGrp="1"/>
          </p:cNvSpPr>
          <p:nvPr>
            <p:ph type="body" sz="quarter" idx="21"/>
          </p:nvPr>
        </p:nvSpPr>
        <p:spPr>
          <a:xfrm>
            <a:off x="342900" y="2819400"/>
            <a:ext cx="2475738" cy="1216152"/>
          </a:xfrm>
        </p:spPr>
        <p:txBody>
          <a:bodyPr/>
          <a:lstStyle>
            <a:lvl1pPr marL="0" indent="0">
              <a:spcAft>
                <a:spcPts val="450"/>
              </a:spcAft>
              <a:buNone/>
              <a:tabLst>
                <a:tab pos="469106" algn="l"/>
              </a:tabLst>
              <a:defRPr>
                <a:solidFill>
                  <a:schemeClr val="tx1"/>
                </a:solidFill>
              </a:defRPr>
            </a:lvl1pPr>
            <a:lvl2pPr marL="137160" indent="-137160">
              <a:spcAft>
                <a:spcPts val="450"/>
              </a:spcAft>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16" name="Text Placeholder 10">
            <a:extLst>
              <a:ext uri="{FF2B5EF4-FFF2-40B4-BE49-F238E27FC236}">
                <a16:creationId xmlns:a16="http://schemas.microsoft.com/office/drawing/2014/main" id="{4B29FC7B-EB7E-55C4-6BC5-6C433BC28ECF}"/>
              </a:ext>
            </a:extLst>
          </p:cNvPr>
          <p:cNvSpPr>
            <a:spLocks noGrp="1"/>
          </p:cNvSpPr>
          <p:nvPr>
            <p:ph type="body" sz="quarter" idx="22"/>
          </p:nvPr>
        </p:nvSpPr>
        <p:spPr>
          <a:xfrm>
            <a:off x="3334131" y="2819400"/>
            <a:ext cx="2490407" cy="1216152"/>
          </a:xfrm>
        </p:spPr>
        <p:txBody>
          <a:bodyPr/>
          <a:lstStyle>
            <a:lvl1pPr marL="0" indent="0">
              <a:spcAft>
                <a:spcPts val="450"/>
              </a:spcAft>
              <a:buNone/>
              <a:defRPr>
                <a:solidFill>
                  <a:schemeClr val="tx1"/>
                </a:solidFill>
              </a:defRPr>
            </a:lvl1pPr>
            <a:lvl2pPr marL="137160" indent="-137160">
              <a:spcAft>
                <a:spcPts val="450"/>
              </a:spcAft>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17" name="Text Placeholder 10">
            <a:extLst>
              <a:ext uri="{FF2B5EF4-FFF2-40B4-BE49-F238E27FC236}">
                <a16:creationId xmlns:a16="http://schemas.microsoft.com/office/drawing/2014/main" id="{9FFB9304-9299-5DEA-532E-3204474D30ED}"/>
              </a:ext>
            </a:extLst>
          </p:cNvPr>
          <p:cNvSpPr>
            <a:spLocks noGrp="1"/>
          </p:cNvSpPr>
          <p:nvPr>
            <p:ph type="body" sz="quarter" idx="23"/>
          </p:nvPr>
        </p:nvSpPr>
        <p:spPr>
          <a:xfrm>
            <a:off x="6325362" y="2819400"/>
            <a:ext cx="2475738" cy="1219200"/>
          </a:xfrm>
        </p:spPr>
        <p:txBody>
          <a:bodyPr/>
          <a:lstStyle>
            <a:lvl1pPr marL="0" indent="0">
              <a:spcAft>
                <a:spcPts val="450"/>
              </a:spcAft>
              <a:buNone/>
              <a:defRPr>
                <a:solidFill>
                  <a:schemeClr val="tx1"/>
                </a:solidFill>
              </a:defRPr>
            </a:lvl1pPr>
            <a:lvl2pPr marL="137160" indent="-137160">
              <a:spcAft>
                <a:spcPts val="450"/>
              </a:spcAft>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18" name="Text Placeholder 10">
            <a:extLst>
              <a:ext uri="{FF2B5EF4-FFF2-40B4-BE49-F238E27FC236}">
                <a16:creationId xmlns:a16="http://schemas.microsoft.com/office/drawing/2014/main" id="{A82B7AB8-A370-2F6C-63F6-C82A7638002A}"/>
              </a:ext>
            </a:extLst>
          </p:cNvPr>
          <p:cNvSpPr>
            <a:spLocks noGrp="1"/>
          </p:cNvSpPr>
          <p:nvPr>
            <p:ph type="body" sz="quarter" idx="25"/>
          </p:nvPr>
        </p:nvSpPr>
        <p:spPr>
          <a:xfrm>
            <a:off x="342900" y="5067300"/>
            <a:ext cx="2475738" cy="1219200"/>
          </a:xfrm>
        </p:spPr>
        <p:txBody>
          <a:bodyPr/>
          <a:lstStyle>
            <a:lvl1pPr marL="0" indent="0">
              <a:spcAft>
                <a:spcPts val="450"/>
              </a:spcAft>
              <a:buNone/>
              <a:defRPr>
                <a:solidFill>
                  <a:schemeClr val="tx1"/>
                </a:solidFill>
              </a:defRPr>
            </a:lvl1pPr>
            <a:lvl2pPr marL="137160" indent="-137160">
              <a:spcAft>
                <a:spcPts val="450"/>
              </a:spcAft>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19" name="Text Placeholder 10">
            <a:extLst>
              <a:ext uri="{FF2B5EF4-FFF2-40B4-BE49-F238E27FC236}">
                <a16:creationId xmlns:a16="http://schemas.microsoft.com/office/drawing/2014/main" id="{8276C510-A414-9296-3315-489C194CFBFC}"/>
              </a:ext>
            </a:extLst>
          </p:cNvPr>
          <p:cNvSpPr>
            <a:spLocks noGrp="1"/>
          </p:cNvSpPr>
          <p:nvPr>
            <p:ph type="body" sz="quarter" idx="26"/>
          </p:nvPr>
        </p:nvSpPr>
        <p:spPr>
          <a:xfrm>
            <a:off x="3334131" y="5067300"/>
            <a:ext cx="2490407" cy="1219200"/>
          </a:xfrm>
        </p:spPr>
        <p:txBody>
          <a:bodyPr/>
          <a:lstStyle>
            <a:lvl1pPr marL="0" indent="0">
              <a:spcAft>
                <a:spcPts val="450"/>
              </a:spcAft>
              <a:buNone/>
              <a:defRPr>
                <a:solidFill>
                  <a:schemeClr val="tx1"/>
                </a:solidFill>
              </a:defRPr>
            </a:lvl1pPr>
            <a:lvl2pPr marL="137160" indent="-137160">
              <a:spcAft>
                <a:spcPts val="450"/>
              </a:spcAft>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20" name="Text Placeholder 10">
            <a:extLst>
              <a:ext uri="{FF2B5EF4-FFF2-40B4-BE49-F238E27FC236}">
                <a16:creationId xmlns:a16="http://schemas.microsoft.com/office/drawing/2014/main" id="{BF795909-DF17-CA88-EAA9-1EC1A7FCE916}"/>
              </a:ext>
            </a:extLst>
          </p:cNvPr>
          <p:cNvSpPr>
            <a:spLocks noGrp="1"/>
          </p:cNvSpPr>
          <p:nvPr>
            <p:ph type="body" sz="quarter" idx="27"/>
          </p:nvPr>
        </p:nvSpPr>
        <p:spPr>
          <a:xfrm>
            <a:off x="6325362" y="5067300"/>
            <a:ext cx="2475738" cy="1219200"/>
          </a:xfrm>
        </p:spPr>
        <p:txBody>
          <a:bodyPr/>
          <a:lstStyle>
            <a:lvl1pPr marL="0" indent="0">
              <a:spcAft>
                <a:spcPts val="450"/>
              </a:spcAft>
              <a:buNone/>
              <a:defRPr>
                <a:solidFill>
                  <a:schemeClr val="tx1"/>
                </a:solidFill>
              </a:defRPr>
            </a:lvl1pPr>
            <a:lvl2pPr marL="137160" indent="-137160">
              <a:spcAft>
                <a:spcPts val="450"/>
              </a:spcAft>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51955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2376">
          <p15:clr>
            <a:srgbClr val="FBAE40"/>
          </p15:clr>
        </p15:guide>
        <p15:guide id="8" pos="4892">
          <p15:clr>
            <a:srgbClr val="FBAE40"/>
          </p15:clr>
        </p15:guide>
        <p15:guide id="9" pos="5304">
          <p15:clr>
            <a:srgbClr val="FBAE40"/>
          </p15:clr>
        </p15:guide>
        <p15:guide id="10" pos="2784">
          <p15:clr>
            <a:srgbClr val="FBAE40"/>
          </p15:clr>
        </p15:guide>
        <p15:guide id="11" orient="horz" pos="1776">
          <p15:clr>
            <a:srgbClr val="FBAE40"/>
          </p15:clr>
        </p15:guide>
        <p15:guide id="12" orient="horz" pos="3192">
          <p15:clr>
            <a:srgbClr val="FBAE40"/>
          </p15:clr>
        </p15:guide>
        <p15:guide id="13" orient="horz" pos="278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4 IC">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dirty="0"/>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342900" y="400051"/>
            <a:ext cx="4229101" cy="285750"/>
          </a:xfrm>
        </p:spPr>
        <p:txBody>
          <a:bodyPr/>
          <a:lstStyle>
            <a:lvl1pPr marL="0" indent="0">
              <a:spcAft>
                <a:spcPts val="0"/>
              </a:spcAft>
              <a:buNone/>
              <a:defRPr sz="1050" b="1">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29" name="Number">
            <a:extLst>
              <a:ext uri="{FF2B5EF4-FFF2-40B4-BE49-F238E27FC236}">
                <a16:creationId xmlns:a16="http://schemas.microsoft.com/office/drawing/2014/main" id="{D6FFB2AA-22F7-E545-BD4A-5FB5098B2043}"/>
              </a:ext>
            </a:extLst>
          </p:cNvPr>
          <p:cNvSpPr>
            <a:spLocks noGrp="1"/>
          </p:cNvSpPr>
          <p:nvPr>
            <p:ph type="body" sz="quarter" idx="29" hasCustomPrompt="1"/>
          </p:nvPr>
        </p:nvSpPr>
        <p:spPr>
          <a:xfrm>
            <a:off x="342900" y="2171700"/>
            <a:ext cx="1857375" cy="457200"/>
          </a:xfrm>
          <a:noFill/>
        </p:spPr>
        <p:txBody>
          <a:bodyPr/>
          <a:lstStyle>
            <a:lvl1pPr marL="0" indent="0">
              <a:lnSpc>
                <a:spcPct val="85000"/>
              </a:lnSpc>
              <a:spcAft>
                <a:spcPts val="0"/>
              </a:spcAft>
              <a:buNone/>
              <a:defRPr sz="2400" b="1">
                <a:solidFill>
                  <a:schemeClr val="tx2"/>
                </a:solidFill>
              </a:defRPr>
            </a:lvl1pPr>
          </a:lstStyle>
          <a:p>
            <a:pPr lvl="0"/>
            <a:r>
              <a:rPr lang="en-US"/>
              <a:t>##</a:t>
            </a:r>
          </a:p>
        </p:txBody>
      </p:sp>
      <p:sp>
        <p:nvSpPr>
          <p:cNvPr id="30" name="Number">
            <a:extLst>
              <a:ext uri="{FF2B5EF4-FFF2-40B4-BE49-F238E27FC236}">
                <a16:creationId xmlns:a16="http://schemas.microsoft.com/office/drawing/2014/main" id="{A3C7AD04-374C-804B-9FC6-EDB3240F954E}"/>
              </a:ext>
            </a:extLst>
          </p:cNvPr>
          <p:cNvSpPr>
            <a:spLocks noGrp="1"/>
          </p:cNvSpPr>
          <p:nvPr>
            <p:ph type="body" sz="quarter" idx="30" hasCustomPrompt="1"/>
          </p:nvPr>
        </p:nvSpPr>
        <p:spPr>
          <a:xfrm>
            <a:off x="2543175" y="2171700"/>
            <a:ext cx="1857375" cy="457200"/>
          </a:xfrm>
          <a:noFill/>
        </p:spPr>
        <p:txBody>
          <a:bodyPr/>
          <a:lstStyle>
            <a:lvl1pPr marL="0" indent="0">
              <a:lnSpc>
                <a:spcPct val="85000"/>
              </a:lnSpc>
              <a:spcAft>
                <a:spcPts val="0"/>
              </a:spcAft>
              <a:buNone/>
              <a:defRPr sz="2400" b="1">
                <a:solidFill>
                  <a:schemeClr val="tx2"/>
                </a:solidFill>
              </a:defRPr>
            </a:lvl1pPr>
          </a:lstStyle>
          <a:p>
            <a:pPr lvl="0"/>
            <a:r>
              <a:rPr lang="en-US"/>
              <a:t>##</a:t>
            </a:r>
          </a:p>
        </p:txBody>
      </p:sp>
      <p:sp>
        <p:nvSpPr>
          <p:cNvPr id="31" name="Number">
            <a:extLst>
              <a:ext uri="{FF2B5EF4-FFF2-40B4-BE49-F238E27FC236}">
                <a16:creationId xmlns:a16="http://schemas.microsoft.com/office/drawing/2014/main" id="{A50ADAC1-2115-5642-94C3-2FD0026E7047}"/>
              </a:ext>
            </a:extLst>
          </p:cNvPr>
          <p:cNvSpPr>
            <a:spLocks noGrp="1"/>
          </p:cNvSpPr>
          <p:nvPr>
            <p:ph type="body" sz="quarter" idx="31" hasCustomPrompt="1"/>
          </p:nvPr>
        </p:nvSpPr>
        <p:spPr>
          <a:xfrm>
            <a:off x="4743450" y="2171700"/>
            <a:ext cx="1857375" cy="457200"/>
          </a:xfrm>
          <a:noFill/>
        </p:spPr>
        <p:txBody>
          <a:bodyPr/>
          <a:lstStyle>
            <a:lvl1pPr marL="0" indent="0">
              <a:lnSpc>
                <a:spcPct val="85000"/>
              </a:lnSpc>
              <a:spcAft>
                <a:spcPts val="0"/>
              </a:spcAft>
              <a:buNone/>
              <a:defRPr sz="2400" b="1">
                <a:solidFill>
                  <a:schemeClr val="tx2"/>
                </a:solidFill>
              </a:defRPr>
            </a:lvl1pPr>
          </a:lstStyle>
          <a:p>
            <a:pPr lvl="0"/>
            <a:r>
              <a:rPr lang="en-US"/>
              <a:t>##</a:t>
            </a:r>
          </a:p>
        </p:txBody>
      </p:sp>
      <p:sp>
        <p:nvSpPr>
          <p:cNvPr id="32" name="Number">
            <a:extLst>
              <a:ext uri="{FF2B5EF4-FFF2-40B4-BE49-F238E27FC236}">
                <a16:creationId xmlns:a16="http://schemas.microsoft.com/office/drawing/2014/main" id="{15B560D1-9E56-9346-B02A-FCD6E0F6B7DF}"/>
              </a:ext>
            </a:extLst>
          </p:cNvPr>
          <p:cNvSpPr>
            <a:spLocks noGrp="1"/>
          </p:cNvSpPr>
          <p:nvPr>
            <p:ph type="body" sz="quarter" idx="32" hasCustomPrompt="1"/>
          </p:nvPr>
        </p:nvSpPr>
        <p:spPr>
          <a:xfrm>
            <a:off x="6943726" y="2171700"/>
            <a:ext cx="1857375" cy="457200"/>
          </a:xfrm>
          <a:noFill/>
        </p:spPr>
        <p:txBody>
          <a:bodyPr/>
          <a:lstStyle>
            <a:lvl1pPr marL="0" indent="0">
              <a:lnSpc>
                <a:spcPct val="85000"/>
              </a:lnSpc>
              <a:spcAft>
                <a:spcPts val="0"/>
              </a:spcAft>
              <a:buNone/>
              <a:defRPr sz="2400" b="1">
                <a:solidFill>
                  <a:schemeClr val="tx2"/>
                </a:solidFill>
              </a:defRPr>
            </a:lvl1pPr>
          </a:lstStyle>
          <a:p>
            <a:pPr lvl="0"/>
            <a:r>
              <a:rPr lang="en-US"/>
              <a:t>##</a:t>
            </a:r>
          </a:p>
        </p:txBody>
      </p:sp>
      <p:sp>
        <p:nvSpPr>
          <p:cNvPr id="34" name="Number">
            <a:extLst>
              <a:ext uri="{FF2B5EF4-FFF2-40B4-BE49-F238E27FC236}">
                <a16:creationId xmlns:a16="http://schemas.microsoft.com/office/drawing/2014/main" id="{5FA273D1-7970-5946-8689-48E3CC82C42A}"/>
              </a:ext>
            </a:extLst>
          </p:cNvPr>
          <p:cNvSpPr>
            <a:spLocks noGrp="1"/>
          </p:cNvSpPr>
          <p:nvPr>
            <p:ph type="body" sz="quarter" idx="33" hasCustomPrompt="1"/>
          </p:nvPr>
        </p:nvSpPr>
        <p:spPr>
          <a:xfrm>
            <a:off x="342900" y="4419600"/>
            <a:ext cx="1857375" cy="457200"/>
          </a:xfrm>
          <a:noFill/>
        </p:spPr>
        <p:txBody>
          <a:bodyPr/>
          <a:lstStyle>
            <a:lvl1pPr marL="0" indent="0">
              <a:lnSpc>
                <a:spcPct val="85000"/>
              </a:lnSpc>
              <a:spcAft>
                <a:spcPts val="0"/>
              </a:spcAft>
              <a:buNone/>
              <a:defRPr sz="2400" b="1">
                <a:solidFill>
                  <a:schemeClr val="tx2"/>
                </a:solidFill>
              </a:defRPr>
            </a:lvl1pPr>
          </a:lstStyle>
          <a:p>
            <a:pPr lvl="0"/>
            <a:r>
              <a:rPr lang="en-US"/>
              <a:t>##</a:t>
            </a:r>
          </a:p>
        </p:txBody>
      </p:sp>
      <p:sp>
        <p:nvSpPr>
          <p:cNvPr id="38" name="Number">
            <a:extLst>
              <a:ext uri="{FF2B5EF4-FFF2-40B4-BE49-F238E27FC236}">
                <a16:creationId xmlns:a16="http://schemas.microsoft.com/office/drawing/2014/main" id="{02F6567A-0C4C-674C-9432-0E66060510EA}"/>
              </a:ext>
            </a:extLst>
          </p:cNvPr>
          <p:cNvSpPr>
            <a:spLocks noGrp="1"/>
          </p:cNvSpPr>
          <p:nvPr>
            <p:ph type="body" sz="quarter" idx="34" hasCustomPrompt="1"/>
          </p:nvPr>
        </p:nvSpPr>
        <p:spPr>
          <a:xfrm>
            <a:off x="2543175" y="4419600"/>
            <a:ext cx="1857375" cy="457200"/>
          </a:xfrm>
          <a:noFill/>
        </p:spPr>
        <p:txBody>
          <a:bodyPr/>
          <a:lstStyle>
            <a:lvl1pPr marL="0" indent="0">
              <a:lnSpc>
                <a:spcPct val="85000"/>
              </a:lnSpc>
              <a:spcAft>
                <a:spcPts val="0"/>
              </a:spcAft>
              <a:buNone/>
              <a:defRPr sz="2400" b="1">
                <a:solidFill>
                  <a:schemeClr val="tx2"/>
                </a:solidFill>
              </a:defRPr>
            </a:lvl1pPr>
          </a:lstStyle>
          <a:p>
            <a:pPr lvl="0"/>
            <a:r>
              <a:rPr lang="en-US"/>
              <a:t>##</a:t>
            </a:r>
          </a:p>
        </p:txBody>
      </p:sp>
      <p:sp>
        <p:nvSpPr>
          <p:cNvPr id="39" name="Number">
            <a:extLst>
              <a:ext uri="{FF2B5EF4-FFF2-40B4-BE49-F238E27FC236}">
                <a16:creationId xmlns:a16="http://schemas.microsoft.com/office/drawing/2014/main" id="{E594D146-2963-7245-A1B5-82AE6D9CBEEB}"/>
              </a:ext>
            </a:extLst>
          </p:cNvPr>
          <p:cNvSpPr>
            <a:spLocks noGrp="1"/>
          </p:cNvSpPr>
          <p:nvPr>
            <p:ph type="body" sz="quarter" idx="35" hasCustomPrompt="1"/>
          </p:nvPr>
        </p:nvSpPr>
        <p:spPr>
          <a:xfrm>
            <a:off x="4743450" y="4419600"/>
            <a:ext cx="1857375" cy="457200"/>
          </a:xfrm>
          <a:noFill/>
        </p:spPr>
        <p:txBody>
          <a:bodyPr/>
          <a:lstStyle>
            <a:lvl1pPr marL="0" indent="0">
              <a:lnSpc>
                <a:spcPct val="85000"/>
              </a:lnSpc>
              <a:spcAft>
                <a:spcPts val="0"/>
              </a:spcAft>
              <a:buNone/>
              <a:defRPr sz="2400" b="1">
                <a:solidFill>
                  <a:schemeClr val="tx2"/>
                </a:solidFill>
              </a:defRPr>
            </a:lvl1pPr>
          </a:lstStyle>
          <a:p>
            <a:pPr lvl="0"/>
            <a:r>
              <a:rPr lang="en-US"/>
              <a:t>##</a:t>
            </a:r>
          </a:p>
        </p:txBody>
      </p:sp>
      <p:sp>
        <p:nvSpPr>
          <p:cNvPr id="40" name="Number">
            <a:extLst>
              <a:ext uri="{FF2B5EF4-FFF2-40B4-BE49-F238E27FC236}">
                <a16:creationId xmlns:a16="http://schemas.microsoft.com/office/drawing/2014/main" id="{3ABA82B0-18E8-6A4E-B238-D50D77AE68C4}"/>
              </a:ext>
            </a:extLst>
          </p:cNvPr>
          <p:cNvSpPr>
            <a:spLocks noGrp="1"/>
          </p:cNvSpPr>
          <p:nvPr>
            <p:ph type="body" sz="quarter" idx="36" hasCustomPrompt="1"/>
          </p:nvPr>
        </p:nvSpPr>
        <p:spPr>
          <a:xfrm>
            <a:off x="6943725" y="4419600"/>
            <a:ext cx="1857375" cy="457200"/>
          </a:xfrm>
          <a:noFill/>
        </p:spPr>
        <p:txBody>
          <a:bodyPr/>
          <a:lstStyle>
            <a:lvl1pPr marL="0" indent="0">
              <a:lnSpc>
                <a:spcPct val="85000"/>
              </a:lnSpc>
              <a:spcAft>
                <a:spcPts val="0"/>
              </a:spcAft>
              <a:buNone/>
              <a:defRPr sz="2400" b="1">
                <a:solidFill>
                  <a:schemeClr val="tx2"/>
                </a:solidFill>
              </a:defRPr>
            </a:lvl1pPr>
          </a:lstStyle>
          <a:p>
            <a:pPr lvl="0"/>
            <a:r>
              <a:rPr lang="en-US"/>
              <a:t>##</a:t>
            </a:r>
          </a:p>
        </p:txBody>
      </p:sp>
      <p:sp>
        <p:nvSpPr>
          <p:cNvPr id="11" name="Text Placeholder 10">
            <a:extLst>
              <a:ext uri="{FF2B5EF4-FFF2-40B4-BE49-F238E27FC236}">
                <a16:creationId xmlns:a16="http://schemas.microsoft.com/office/drawing/2014/main" id="{23C22FFD-E49A-E74F-9BC2-CA9472703C52}"/>
              </a:ext>
            </a:extLst>
          </p:cNvPr>
          <p:cNvSpPr>
            <a:spLocks noGrp="1"/>
          </p:cNvSpPr>
          <p:nvPr>
            <p:ph type="body" sz="quarter" idx="21"/>
          </p:nvPr>
        </p:nvSpPr>
        <p:spPr>
          <a:xfrm>
            <a:off x="342900" y="2819400"/>
            <a:ext cx="1857375" cy="1216152"/>
          </a:xfrm>
        </p:spPr>
        <p:txBody>
          <a:bodyPr/>
          <a:lstStyle>
            <a:lvl1pPr marL="0" indent="0">
              <a:spcAft>
                <a:spcPts val="450"/>
              </a:spcAft>
              <a:buNone/>
              <a:defRPr>
                <a:solidFill>
                  <a:schemeClr val="tx2"/>
                </a:solidFill>
              </a:defRPr>
            </a:lvl1pPr>
            <a:lvl2pPr marL="137160" indent="-137160">
              <a:spcAft>
                <a:spcPts val="450"/>
              </a:spcAft>
              <a:buFont typeface="Arial" panose="020B0604020202020204" pitchFamily="34" charset="0"/>
              <a:buChar char="•"/>
              <a:defRPr>
                <a:solidFill>
                  <a:schemeClr val="tx2"/>
                </a:solidFill>
              </a:defRPr>
            </a:lvl2pPr>
          </a:lstStyle>
          <a:p>
            <a:pPr lvl="0"/>
            <a:r>
              <a:rPr lang="en-US"/>
              <a:t>Click to edit Master text styles</a:t>
            </a:r>
          </a:p>
          <a:p>
            <a:pPr lvl="1"/>
            <a:r>
              <a:rPr lang="en-US"/>
              <a:t>Second level</a:t>
            </a:r>
          </a:p>
        </p:txBody>
      </p:sp>
      <p:sp>
        <p:nvSpPr>
          <p:cNvPr id="21" name="Text Placeholder 10">
            <a:extLst>
              <a:ext uri="{FF2B5EF4-FFF2-40B4-BE49-F238E27FC236}">
                <a16:creationId xmlns:a16="http://schemas.microsoft.com/office/drawing/2014/main" id="{A5B9A380-B5E1-6D45-8732-2D07B853ED38}"/>
              </a:ext>
            </a:extLst>
          </p:cNvPr>
          <p:cNvSpPr>
            <a:spLocks noGrp="1"/>
          </p:cNvSpPr>
          <p:nvPr>
            <p:ph type="body" sz="quarter" idx="22"/>
          </p:nvPr>
        </p:nvSpPr>
        <p:spPr>
          <a:xfrm>
            <a:off x="2543175" y="2819400"/>
            <a:ext cx="1857375" cy="1216152"/>
          </a:xfrm>
        </p:spPr>
        <p:txBody>
          <a:bodyPr/>
          <a:lstStyle>
            <a:lvl1pPr marL="0" indent="0">
              <a:spcAft>
                <a:spcPts val="450"/>
              </a:spcAft>
              <a:buNone/>
              <a:defRPr>
                <a:solidFill>
                  <a:schemeClr val="tx2"/>
                </a:solidFill>
              </a:defRPr>
            </a:lvl1pPr>
            <a:lvl2pPr marL="137160" indent="-137160">
              <a:spcAft>
                <a:spcPts val="450"/>
              </a:spcAft>
              <a:buFont typeface="Arial" panose="020B0604020202020204" pitchFamily="34" charset="0"/>
              <a:buChar char="•"/>
              <a:defRPr>
                <a:solidFill>
                  <a:schemeClr val="tx2"/>
                </a:solidFill>
              </a:defRPr>
            </a:lvl2pPr>
          </a:lstStyle>
          <a:p>
            <a:pPr lvl="0"/>
            <a:r>
              <a:rPr lang="en-US"/>
              <a:t>Click to edit Master text styles</a:t>
            </a:r>
          </a:p>
          <a:p>
            <a:pPr lvl="1"/>
            <a:r>
              <a:rPr lang="en-US"/>
              <a:t>Second level</a:t>
            </a:r>
          </a:p>
        </p:txBody>
      </p:sp>
      <p:sp>
        <p:nvSpPr>
          <p:cNvPr id="22" name="Text Placeholder 10">
            <a:extLst>
              <a:ext uri="{FF2B5EF4-FFF2-40B4-BE49-F238E27FC236}">
                <a16:creationId xmlns:a16="http://schemas.microsoft.com/office/drawing/2014/main" id="{1E46C94B-8658-F84B-9B79-F6206B850547}"/>
              </a:ext>
            </a:extLst>
          </p:cNvPr>
          <p:cNvSpPr>
            <a:spLocks noGrp="1"/>
          </p:cNvSpPr>
          <p:nvPr>
            <p:ph type="body" sz="quarter" idx="23"/>
          </p:nvPr>
        </p:nvSpPr>
        <p:spPr>
          <a:xfrm>
            <a:off x="4743450" y="2819400"/>
            <a:ext cx="1857375" cy="1219200"/>
          </a:xfrm>
        </p:spPr>
        <p:txBody>
          <a:bodyPr/>
          <a:lstStyle>
            <a:lvl1pPr marL="0" indent="0">
              <a:spcAft>
                <a:spcPts val="450"/>
              </a:spcAft>
              <a:buNone/>
              <a:defRPr>
                <a:solidFill>
                  <a:schemeClr val="tx2"/>
                </a:solidFill>
              </a:defRPr>
            </a:lvl1pPr>
            <a:lvl2pPr marL="137160" indent="-137160">
              <a:spcAft>
                <a:spcPts val="450"/>
              </a:spcAft>
              <a:buFont typeface="Arial" panose="020B0604020202020204" pitchFamily="34" charset="0"/>
              <a:buChar char="•"/>
              <a:defRPr>
                <a:solidFill>
                  <a:schemeClr val="tx2"/>
                </a:solidFill>
              </a:defRPr>
            </a:lvl2pPr>
          </a:lstStyle>
          <a:p>
            <a:pPr lvl="0"/>
            <a:r>
              <a:rPr lang="en-US"/>
              <a:t>Click to edit Master text styles</a:t>
            </a:r>
          </a:p>
          <a:p>
            <a:pPr lvl="1"/>
            <a:r>
              <a:rPr lang="en-US"/>
              <a:t>Second level</a:t>
            </a:r>
          </a:p>
        </p:txBody>
      </p:sp>
      <p:sp>
        <p:nvSpPr>
          <p:cNvPr id="23" name="Text Placeholder 10">
            <a:extLst>
              <a:ext uri="{FF2B5EF4-FFF2-40B4-BE49-F238E27FC236}">
                <a16:creationId xmlns:a16="http://schemas.microsoft.com/office/drawing/2014/main" id="{423A84BF-1BA9-D341-8292-90B15303B45A}"/>
              </a:ext>
            </a:extLst>
          </p:cNvPr>
          <p:cNvSpPr>
            <a:spLocks noGrp="1"/>
          </p:cNvSpPr>
          <p:nvPr>
            <p:ph type="body" sz="quarter" idx="24"/>
          </p:nvPr>
        </p:nvSpPr>
        <p:spPr>
          <a:xfrm>
            <a:off x="6943725" y="2819400"/>
            <a:ext cx="1857375" cy="1219200"/>
          </a:xfrm>
        </p:spPr>
        <p:txBody>
          <a:bodyPr/>
          <a:lstStyle>
            <a:lvl1pPr marL="0" indent="0">
              <a:spcAft>
                <a:spcPts val="450"/>
              </a:spcAft>
              <a:buNone/>
              <a:defRPr>
                <a:solidFill>
                  <a:schemeClr val="tx2"/>
                </a:solidFill>
              </a:defRPr>
            </a:lvl1pPr>
            <a:lvl2pPr marL="137160" indent="-137160">
              <a:spcAft>
                <a:spcPts val="450"/>
              </a:spcAft>
              <a:buFont typeface="Arial" panose="020B0604020202020204" pitchFamily="34" charset="0"/>
              <a:buChar char="•"/>
              <a:defRPr>
                <a:solidFill>
                  <a:schemeClr val="tx2"/>
                </a:solidFill>
              </a:defRPr>
            </a:lvl2pPr>
          </a:lstStyle>
          <a:p>
            <a:pPr lvl="0"/>
            <a:r>
              <a:rPr lang="en-US"/>
              <a:t>Click to edit Master text styles</a:t>
            </a:r>
          </a:p>
          <a:p>
            <a:pPr lvl="1"/>
            <a:r>
              <a:rPr lang="en-US"/>
              <a:t>Second level</a:t>
            </a:r>
          </a:p>
        </p:txBody>
      </p:sp>
      <p:sp>
        <p:nvSpPr>
          <p:cNvPr id="24" name="Text Placeholder 10">
            <a:extLst>
              <a:ext uri="{FF2B5EF4-FFF2-40B4-BE49-F238E27FC236}">
                <a16:creationId xmlns:a16="http://schemas.microsoft.com/office/drawing/2014/main" id="{BA1AA840-A035-9944-97CD-8F0A33757BDC}"/>
              </a:ext>
            </a:extLst>
          </p:cNvPr>
          <p:cNvSpPr>
            <a:spLocks noGrp="1"/>
          </p:cNvSpPr>
          <p:nvPr>
            <p:ph type="body" sz="quarter" idx="25"/>
          </p:nvPr>
        </p:nvSpPr>
        <p:spPr>
          <a:xfrm>
            <a:off x="342900" y="5067300"/>
            <a:ext cx="1857375" cy="1219200"/>
          </a:xfrm>
        </p:spPr>
        <p:txBody>
          <a:bodyPr/>
          <a:lstStyle>
            <a:lvl1pPr marL="0" indent="0">
              <a:spcAft>
                <a:spcPts val="450"/>
              </a:spcAft>
              <a:buNone/>
              <a:defRPr>
                <a:solidFill>
                  <a:schemeClr val="tx2"/>
                </a:solidFill>
              </a:defRPr>
            </a:lvl1pPr>
            <a:lvl2pPr marL="137160" indent="-137160">
              <a:spcAft>
                <a:spcPts val="450"/>
              </a:spcAft>
              <a:buFont typeface="Arial" panose="020B0604020202020204" pitchFamily="34" charset="0"/>
              <a:buChar char="•"/>
              <a:defRPr>
                <a:solidFill>
                  <a:schemeClr val="tx2"/>
                </a:solidFill>
              </a:defRPr>
            </a:lvl2pPr>
          </a:lstStyle>
          <a:p>
            <a:pPr lvl="0"/>
            <a:r>
              <a:rPr lang="en-US"/>
              <a:t>Click to edit Master text styles</a:t>
            </a:r>
          </a:p>
          <a:p>
            <a:pPr lvl="1"/>
            <a:r>
              <a:rPr lang="en-US"/>
              <a:t>Second level</a:t>
            </a:r>
          </a:p>
        </p:txBody>
      </p:sp>
      <p:sp>
        <p:nvSpPr>
          <p:cNvPr id="25" name="Text Placeholder 10">
            <a:extLst>
              <a:ext uri="{FF2B5EF4-FFF2-40B4-BE49-F238E27FC236}">
                <a16:creationId xmlns:a16="http://schemas.microsoft.com/office/drawing/2014/main" id="{1980791A-9F92-2741-ABC4-48A589AE3EC8}"/>
              </a:ext>
            </a:extLst>
          </p:cNvPr>
          <p:cNvSpPr>
            <a:spLocks noGrp="1"/>
          </p:cNvSpPr>
          <p:nvPr>
            <p:ph type="body" sz="quarter" idx="26"/>
          </p:nvPr>
        </p:nvSpPr>
        <p:spPr>
          <a:xfrm>
            <a:off x="2543175" y="5067300"/>
            <a:ext cx="1857375" cy="1219200"/>
          </a:xfrm>
        </p:spPr>
        <p:txBody>
          <a:bodyPr/>
          <a:lstStyle>
            <a:lvl1pPr marL="0" indent="0">
              <a:spcAft>
                <a:spcPts val="450"/>
              </a:spcAft>
              <a:buNone/>
              <a:defRPr>
                <a:solidFill>
                  <a:schemeClr val="tx2"/>
                </a:solidFill>
              </a:defRPr>
            </a:lvl1pPr>
            <a:lvl2pPr marL="137160" indent="-137160">
              <a:spcAft>
                <a:spcPts val="450"/>
              </a:spcAft>
              <a:buFont typeface="Arial" panose="020B0604020202020204" pitchFamily="34" charset="0"/>
              <a:buChar char="•"/>
              <a:defRPr>
                <a:solidFill>
                  <a:schemeClr val="tx2"/>
                </a:solidFill>
              </a:defRPr>
            </a:lvl2pPr>
          </a:lstStyle>
          <a:p>
            <a:pPr lvl="0"/>
            <a:r>
              <a:rPr lang="en-US"/>
              <a:t>Click to edit Master text styles</a:t>
            </a:r>
          </a:p>
          <a:p>
            <a:pPr lvl="1"/>
            <a:r>
              <a:rPr lang="en-US"/>
              <a:t>Second level</a:t>
            </a:r>
          </a:p>
        </p:txBody>
      </p:sp>
      <p:sp>
        <p:nvSpPr>
          <p:cNvPr id="26" name="Text Placeholder 10">
            <a:extLst>
              <a:ext uri="{FF2B5EF4-FFF2-40B4-BE49-F238E27FC236}">
                <a16:creationId xmlns:a16="http://schemas.microsoft.com/office/drawing/2014/main" id="{DC798CBA-6C2E-7344-BD70-4EC8E3F563BD}"/>
              </a:ext>
            </a:extLst>
          </p:cNvPr>
          <p:cNvSpPr>
            <a:spLocks noGrp="1"/>
          </p:cNvSpPr>
          <p:nvPr>
            <p:ph type="body" sz="quarter" idx="27"/>
          </p:nvPr>
        </p:nvSpPr>
        <p:spPr>
          <a:xfrm>
            <a:off x="4743450" y="5067300"/>
            <a:ext cx="1857375" cy="1219200"/>
          </a:xfrm>
        </p:spPr>
        <p:txBody>
          <a:bodyPr/>
          <a:lstStyle>
            <a:lvl1pPr marL="0" indent="0">
              <a:spcAft>
                <a:spcPts val="450"/>
              </a:spcAft>
              <a:buNone/>
              <a:defRPr>
                <a:solidFill>
                  <a:schemeClr val="tx2"/>
                </a:solidFill>
              </a:defRPr>
            </a:lvl1pPr>
            <a:lvl2pPr marL="137160" indent="-137160">
              <a:spcAft>
                <a:spcPts val="450"/>
              </a:spcAft>
              <a:buFont typeface="Arial" panose="020B0604020202020204" pitchFamily="34" charset="0"/>
              <a:buChar char="•"/>
              <a:defRPr>
                <a:solidFill>
                  <a:schemeClr val="tx2"/>
                </a:solidFill>
              </a:defRPr>
            </a:lvl2pPr>
          </a:lstStyle>
          <a:p>
            <a:pPr lvl="0"/>
            <a:r>
              <a:rPr lang="en-US"/>
              <a:t>Click to edit Master text styles</a:t>
            </a:r>
          </a:p>
          <a:p>
            <a:pPr lvl="1"/>
            <a:r>
              <a:rPr lang="en-US"/>
              <a:t>Second level</a:t>
            </a:r>
          </a:p>
        </p:txBody>
      </p:sp>
      <p:sp>
        <p:nvSpPr>
          <p:cNvPr id="27" name="Text Placeholder 10">
            <a:extLst>
              <a:ext uri="{FF2B5EF4-FFF2-40B4-BE49-F238E27FC236}">
                <a16:creationId xmlns:a16="http://schemas.microsoft.com/office/drawing/2014/main" id="{10803CEF-5A36-CE45-A4EB-049004C95493}"/>
              </a:ext>
            </a:extLst>
          </p:cNvPr>
          <p:cNvSpPr>
            <a:spLocks noGrp="1"/>
          </p:cNvSpPr>
          <p:nvPr>
            <p:ph type="body" sz="quarter" idx="28"/>
          </p:nvPr>
        </p:nvSpPr>
        <p:spPr>
          <a:xfrm>
            <a:off x="6943725" y="5067300"/>
            <a:ext cx="1857375" cy="1219200"/>
          </a:xfrm>
        </p:spPr>
        <p:txBody>
          <a:bodyPr/>
          <a:lstStyle>
            <a:lvl1pPr marL="0" indent="0">
              <a:spcAft>
                <a:spcPts val="450"/>
              </a:spcAft>
              <a:buNone/>
              <a:defRPr>
                <a:solidFill>
                  <a:schemeClr val="tx2"/>
                </a:solidFill>
              </a:defRPr>
            </a:lvl1pPr>
            <a:lvl2pPr marL="137160" indent="-137160">
              <a:spcAft>
                <a:spcPts val="450"/>
              </a:spcAft>
              <a:buFont typeface="Arial" panose="020B0604020202020204" pitchFamily="34" charset="0"/>
              <a:buChar char="•"/>
              <a:defRPr>
                <a:solidFill>
                  <a:schemeClr val="tx2"/>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37491526"/>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3696">
          <p15:clr>
            <a:srgbClr val="FBAE40"/>
          </p15:clr>
        </p15:guide>
        <p15:guide id="7" pos="3984">
          <p15:clr>
            <a:srgbClr val="FBAE40"/>
          </p15:clr>
        </p15:guide>
        <p15:guide id="8" pos="1848">
          <p15:clr>
            <a:srgbClr val="FBAE40"/>
          </p15:clr>
        </p15:guide>
        <p15:guide id="9" pos="2136">
          <p15:clr>
            <a:srgbClr val="FBAE40"/>
          </p15:clr>
        </p15:guide>
        <p15:guide id="10" pos="5544">
          <p15:clr>
            <a:srgbClr val="FBAE40"/>
          </p15:clr>
        </p15:guide>
        <p15:guide id="11" pos="5832">
          <p15:clr>
            <a:srgbClr val="FBAE40"/>
          </p15:clr>
        </p15:guide>
        <p15:guide id="12" orient="horz" pos="1776">
          <p15:clr>
            <a:srgbClr val="FBAE40"/>
          </p15:clr>
        </p15:guide>
        <p15:guide id="13" orient="horz" pos="3192">
          <p15:clr>
            <a:srgbClr val="FBAE40"/>
          </p15:clr>
        </p15:guide>
        <p15:guide id="14" orient="horz" pos="278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am 1-Up IC">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0D8FE3E7-F270-1743-B62B-45E0F33B9377}"/>
              </a:ext>
            </a:extLst>
          </p:cNvPr>
          <p:cNvSpPr>
            <a:spLocks noGrp="1"/>
          </p:cNvSpPr>
          <p:nvPr>
            <p:ph type="pic" sz="quarter" idx="16"/>
          </p:nvPr>
        </p:nvSpPr>
        <p:spPr>
          <a:xfrm>
            <a:off x="3338512" y="838200"/>
            <a:ext cx="5462588" cy="5448300"/>
          </a:xfrm>
          <a:noFill/>
        </p:spPr>
        <p:txBody>
          <a:bodyPr lIns="182880" tIns="182880"/>
          <a:lstStyle>
            <a:lvl1pPr marL="0" indent="0">
              <a:buNone/>
              <a:defRPr>
                <a:solidFill>
                  <a:schemeClr val="tx1"/>
                </a:solidFill>
              </a:defRPr>
            </a:lvl1pPr>
          </a:lstStyle>
          <a:p>
            <a:r>
              <a:rPr lang="en-US"/>
              <a:t>Click icon to add picture</a:t>
            </a:r>
            <a:endParaRPr lang="en-US" dirty="0"/>
          </a:p>
        </p:txBody>
      </p:sp>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dirty="0"/>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342900" y="400051"/>
            <a:ext cx="4229101" cy="285750"/>
          </a:xfrm>
        </p:spPr>
        <p:txBody>
          <a:bodyPr/>
          <a:lstStyle>
            <a:lvl1pPr marL="0" indent="0">
              <a:spcAft>
                <a:spcPts val="0"/>
              </a:spcAft>
              <a:buNone/>
              <a:defRPr sz="1050" b="1">
                <a:solidFill>
                  <a:schemeClr val="tx2"/>
                </a:solidFill>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342900" y="2895600"/>
            <a:ext cx="2476500" cy="3390900"/>
          </a:xfrm>
          <a:noFill/>
        </p:spPr>
        <p:txBody>
          <a:bodyPr/>
          <a:lstStyle>
            <a:lvl1pPr marL="0" indent="0">
              <a:lnSpc>
                <a:spcPct val="90000"/>
              </a:lnSpc>
              <a:spcAft>
                <a:spcPts val="1200"/>
              </a:spcAft>
              <a:buNone/>
              <a:defRPr sz="2550" b="1">
                <a:solidFill>
                  <a:schemeClr val="tx2"/>
                </a:solidFill>
              </a:defRPr>
            </a:lvl1pPr>
            <a:lvl2pPr marL="0" indent="0">
              <a:spcAft>
                <a:spcPts val="600"/>
              </a:spcAft>
              <a:buNone/>
              <a:defRPr sz="1350">
                <a:solidFill>
                  <a:schemeClr val="tx2"/>
                </a:solidFill>
              </a:defRPr>
            </a:lvl2pPr>
            <a:lvl3pPr marL="137160">
              <a:spcAft>
                <a:spcPts val="600"/>
              </a:spcAft>
              <a:defRPr sz="1350">
                <a:solidFill>
                  <a:schemeClr val="tx2"/>
                </a:solidFill>
              </a:defRPr>
            </a:lvl3pPr>
            <a:lvl4pPr marL="301752" indent="-150876">
              <a:spcAft>
                <a:spcPts val="600"/>
              </a:spcAft>
              <a:defRPr sz="1350">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2275971"/>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824">
          <p15:clr>
            <a:srgbClr val="FBAE40"/>
          </p15:clr>
        </p15:guide>
        <p15:guide id="4" orient="horz" pos="3960">
          <p15:clr>
            <a:srgbClr val="FBAE40"/>
          </p15:clr>
        </p15:guide>
        <p15:guide id="6" pos="2368">
          <p15:clr>
            <a:srgbClr val="FBAE40"/>
          </p15:clr>
        </p15:guide>
        <p15:guide id="10" pos="2804">
          <p15:clr>
            <a:srgbClr val="FBAE40"/>
          </p15:clr>
        </p15:guide>
        <p15:guide id="11" orient="horz" pos="244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 3-Up IC">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dirty="0"/>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342900" y="400051"/>
            <a:ext cx="4229101" cy="285750"/>
          </a:xfrm>
        </p:spPr>
        <p:txBody>
          <a:bodyPr/>
          <a:lstStyle>
            <a:lvl1pPr marL="0" indent="0">
              <a:spcAft>
                <a:spcPts val="0"/>
              </a:spcAft>
              <a:buNone/>
              <a:defRPr sz="1050" b="1">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342900" y="4762500"/>
            <a:ext cx="2476500" cy="1524000"/>
          </a:xfrm>
          <a:noFill/>
        </p:spPr>
        <p:txBody>
          <a:bodyPr/>
          <a:lstStyle>
            <a:lvl1pPr marL="0" indent="0">
              <a:spcAft>
                <a:spcPts val="1200"/>
              </a:spcAft>
              <a:buNone/>
              <a:defRPr sz="1350" b="1">
                <a:solidFill>
                  <a:schemeClr val="tx2"/>
                </a:solidFill>
              </a:defRPr>
            </a:lvl1pPr>
            <a:lvl2pPr marL="0" indent="0">
              <a:buNone/>
              <a:defRPr sz="1350">
                <a:solidFill>
                  <a:schemeClr val="tx2"/>
                </a:solidFill>
              </a:defRPr>
            </a:lvl2pPr>
            <a:lvl3pPr marL="137160">
              <a:defRPr sz="1350">
                <a:solidFill>
                  <a:schemeClr val="tx2"/>
                </a:solidFill>
              </a:defRPr>
            </a:lvl3pPr>
          </a:lstStyle>
          <a:p>
            <a:pPr lvl="0"/>
            <a:r>
              <a:rPr lang="en-US"/>
              <a:t>Click to edit Master text styles</a:t>
            </a:r>
          </a:p>
          <a:p>
            <a:pPr lvl="1"/>
            <a:r>
              <a:rPr lang="en-US"/>
              <a:t>Second level</a:t>
            </a:r>
          </a:p>
          <a:p>
            <a:pPr lvl="2"/>
            <a:r>
              <a:rPr lang="en-US"/>
              <a:t>Third level</a:t>
            </a:r>
          </a:p>
        </p:txBody>
      </p:sp>
      <p:sp>
        <p:nvSpPr>
          <p:cNvPr id="12" name="Picture Placeholder 11">
            <a:extLst>
              <a:ext uri="{FF2B5EF4-FFF2-40B4-BE49-F238E27FC236}">
                <a16:creationId xmlns:a16="http://schemas.microsoft.com/office/drawing/2014/main" id="{AE3716FC-EED3-5C45-8FC8-7823FCE39932}"/>
              </a:ext>
            </a:extLst>
          </p:cNvPr>
          <p:cNvSpPr>
            <a:spLocks noGrp="1"/>
          </p:cNvSpPr>
          <p:nvPr>
            <p:ph type="pic" sz="quarter" idx="16"/>
          </p:nvPr>
        </p:nvSpPr>
        <p:spPr>
          <a:xfrm>
            <a:off x="342900" y="2171701"/>
            <a:ext cx="2476500" cy="2454275"/>
          </a:xfrm>
          <a:noFill/>
        </p:spPr>
        <p:txBody>
          <a:bodyPr tIns="91440"/>
          <a:lstStyle>
            <a:lvl1pPr marL="0" indent="0" algn="ctr">
              <a:buNone/>
              <a:defRPr>
                <a:solidFill>
                  <a:schemeClr val="tx1"/>
                </a:solidFill>
              </a:defRPr>
            </a:lvl1pPr>
          </a:lstStyle>
          <a:p>
            <a:r>
              <a:rPr lang="en-US"/>
              <a:t>Click icon to add picture</a:t>
            </a:r>
            <a:endParaRPr lang="en-US" dirty="0"/>
          </a:p>
        </p:txBody>
      </p:sp>
      <p:sp>
        <p:nvSpPr>
          <p:cNvPr id="13" name="Picture Placeholder 11">
            <a:extLst>
              <a:ext uri="{FF2B5EF4-FFF2-40B4-BE49-F238E27FC236}">
                <a16:creationId xmlns:a16="http://schemas.microsoft.com/office/drawing/2014/main" id="{865ABA85-2DFD-204E-83A9-3EA253474589}"/>
              </a:ext>
            </a:extLst>
          </p:cNvPr>
          <p:cNvSpPr>
            <a:spLocks noGrp="1"/>
          </p:cNvSpPr>
          <p:nvPr>
            <p:ph type="pic" sz="quarter" idx="17"/>
          </p:nvPr>
        </p:nvSpPr>
        <p:spPr>
          <a:xfrm>
            <a:off x="3338513" y="2171701"/>
            <a:ext cx="2476500" cy="2454275"/>
          </a:xfrm>
          <a:noFill/>
        </p:spPr>
        <p:txBody>
          <a:bodyPr tIns="91440"/>
          <a:lstStyle>
            <a:lvl1pPr marL="0" indent="0" algn="ctr">
              <a:buNone/>
              <a:defRPr>
                <a:solidFill>
                  <a:schemeClr val="tx1"/>
                </a:solidFill>
              </a:defRPr>
            </a:lvl1pPr>
          </a:lstStyle>
          <a:p>
            <a:r>
              <a:rPr lang="en-US"/>
              <a:t>Click icon to add picture</a:t>
            </a:r>
            <a:endParaRPr lang="en-US" dirty="0"/>
          </a:p>
        </p:txBody>
      </p:sp>
      <p:sp>
        <p:nvSpPr>
          <p:cNvPr id="14" name="Picture Placeholder 11">
            <a:extLst>
              <a:ext uri="{FF2B5EF4-FFF2-40B4-BE49-F238E27FC236}">
                <a16:creationId xmlns:a16="http://schemas.microsoft.com/office/drawing/2014/main" id="{4FC1D71D-04AF-9049-95A9-BDE3C5F4D54E}"/>
              </a:ext>
            </a:extLst>
          </p:cNvPr>
          <p:cNvSpPr>
            <a:spLocks noGrp="1"/>
          </p:cNvSpPr>
          <p:nvPr>
            <p:ph type="pic" sz="quarter" idx="18"/>
          </p:nvPr>
        </p:nvSpPr>
        <p:spPr>
          <a:xfrm>
            <a:off x="6324600" y="2171701"/>
            <a:ext cx="2476500" cy="2454275"/>
          </a:xfrm>
          <a:noFill/>
        </p:spPr>
        <p:txBody>
          <a:bodyPr tIns="91440"/>
          <a:lstStyle>
            <a:lvl1pPr marL="0" indent="0" algn="ctr">
              <a:buNone/>
              <a:defRPr>
                <a:solidFill>
                  <a:schemeClr val="tx1"/>
                </a:solidFill>
              </a:defRPr>
            </a:lvl1pPr>
          </a:lstStyle>
          <a:p>
            <a:r>
              <a:rPr lang="en-US"/>
              <a:t>Click icon to add picture</a:t>
            </a:r>
            <a:endParaRPr lang="en-US" dirty="0"/>
          </a:p>
        </p:txBody>
      </p:sp>
      <p:sp>
        <p:nvSpPr>
          <p:cNvPr id="15" name="Content Placeholder 2">
            <a:extLst>
              <a:ext uri="{FF2B5EF4-FFF2-40B4-BE49-F238E27FC236}">
                <a16:creationId xmlns:a16="http://schemas.microsoft.com/office/drawing/2014/main" id="{37BE0B76-2F52-EF40-BC38-30B8AAB82D54}"/>
              </a:ext>
            </a:extLst>
          </p:cNvPr>
          <p:cNvSpPr>
            <a:spLocks noGrp="1"/>
          </p:cNvSpPr>
          <p:nvPr>
            <p:ph idx="19"/>
          </p:nvPr>
        </p:nvSpPr>
        <p:spPr>
          <a:xfrm>
            <a:off x="3338513" y="4762500"/>
            <a:ext cx="2476500" cy="1524000"/>
          </a:xfrm>
          <a:noFill/>
        </p:spPr>
        <p:txBody>
          <a:bodyPr/>
          <a:lstStyle>
            <a:lvl1pPr marL="0" indent="0">
              <a:spcAft>
                <a:spcPts val="1200"/>
              </a:spcAft>
              <a:buNone/>
              <a:defRPr sz="1350" b="1">
                <a:solidFill>
                  <a:schemeClr val="tx2"/>
                </a:solidFill>
              </a:defRPr>
            </a:lvl1pPr>
            <a:lvl2pPr marL="0" indent="0">
              <a:buNone/>
              <a:defRPr sz="1350">
                <a:solidFill>
                  <a:schemeClr val="tx2"/>
                </a:solidFill>
              </a:defRPr>
            </a:lvl2pPr>
            <a:lvl3pPr marL="137160">
              <a:defRPr sz="1350">
                <a:solidFill>
                  <a:schemeClr val="tx2"/>
                </a:solidFill>
              </a:defRPr>
            </a:lvl3pPr>
          </a:lstStyle>
          <a:p>
            <a:pPr lvl="0"/>
            <a:r>
              <a:rPr lang="en-US"/>
              <a:t>Click to edit Master text styles</a:t>
            </a:r>
          </a:p>
          <a:p>
            <a:pPr lvl="1"/>
            <a:r>
              <a:rPr lang="en-US"/>
              <a:t>Second level</a:t>
            </a:r>
          </a:p>
          <a:p>
            <a:pPr lvl="2"/>
            <a:r>
              <a:rPr lang="en-US"/>
              <a:t>Third level</a:t>
            </a:r>
          </a:p>
        </p:txBody>
      </p:sp>
      <p:sp>
        <p:nvSpPr>
          <p:cNvPr id="16" name="Content Placeholder 2">
            <a:extLst>
              <a:ext uri="{FF2B5EF4-FFF2-40B4-BE49-F238E27FC236}">
                <a16:creationId xmlns:a16="http://schemas.microsoft.com/office/drawing/2014/main" id="{8D5D3EB5-39D9-3847-9122-D4FE544D1947}"/>
              </a:ext>
            </a:extLst>
          </p:cNvPr>
          <p:cNvSpPr>
            <a:spLocks noGrp="1"/>
          </p:cNvSpPr>
          <p:nvPr>
            <p:ph idx="20"/>
          </p:nvPr>
        </p:nvSpPr>
        <p:spPr>
          <a:xfrm>
            <a:off x="6324600" y="4762500"/>
            <a:ext cx="2476500" cy="1524000"/>
          </a:xfrm>
          <a:noFill/>
        </p:spPr>
        <p:txBody>
          <a:bodyPr/>
          <a:lstStyle>
            <a:lvl1pPr marL="0" indent="0">
              <a:spcAft>
                <a:spcPts val="1200"/>
              </a:spcAft>
              <a:buNone/>
              <a:defRPr sz="1350" b="1">
                <a:solidFill>
                  <a:schemeClr val="tx2"/>
                </a:solidFill>
              </a:defRPr>
            </a:lvl1pPr>
            <a:lvl2pPr marL="0" indent="0">
              <a:buNone/>
              <a:defRPr sz="1350">
                <a:solidFill>
                  <a:schemeClr val="tx2"/>
                </a:solidFill>
              </a:defRPr>
            </a:lvl2pPr>
            <a:lvl3pPr marL="137160">
              <a:defRPr sz="1350">
                <a:solidFill>
                  <a:schemeClr val="tx2"/>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6723401"/>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2368">
          <p15:clr>
            <a:srgbClr val="FBAE40"/>
          </p15:clr>
        </p15:guide>
        <p15:guide id="8" pos="4884">
          <p15:clr>
            <a:srgbClr val="FBAE40"/>
          </p15:clr>
        </p15:guide>
        <p15:guide id="9" pos="5312">
          <p15:clr>
            <a:srgbClr val="FBAE40"/>
          </p15:clr>
        </p15:guide>
        <p15:guide id="10" pos="2804">
          <p15:clr>
            <a:srgbClr val="FBAE40"/>
          </p15:clr>
        </p15:guide>
        <p15:guide id="11" orient="horz" pos="3432">
          <p15:clr>
            <a:srgbClr val="FBAE40"/>
          </p15:clr>
        </p15:guide>
        <p15:guide id="12" orient="horz" pos="300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6-Up IC">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dirty="0"/>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342900" y="400051"/>
            <a:ext cx="4229101" cy="285750"/>
          </a:xfrm>
        </p:spPr>
        <p:txBody>
          <a:bodyPr/>
          <a:lstStyle>
            <a:lvl1pPr marL="0" indent="0">
              <a:spcAft>
                <a:spcPts val="0"/>
              </a:spcAft>
              <a:buNone/>
              <a:defRPr sz="1050" b="1">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6" name="Picture Placeholder 15">
            <a:extLst>
              <a:ext uri="{FF2B5EF4-FFF2-40B4-BE49-F238E27FC236}">
                <a16:creationId xmlns:a16="http://schemas.microsoft.com/office/drawing/2014/main" id="{35A4FEBC-33BF-3143-A24B-C604307C7B05}"/>
              </a:ext>
            </a:extLst>
          </p:cNvPr>
          <p:cNvSpPr>
            <a:spLocks noGrp="1"/>
          </p:cNvSpPr>
          <p:nvPr>
            <p:ph type="pic" sz="quarter" idx="14"/>
          </p:nvPr>
        </p:nvSpPr>
        <p:spPr>
          <a:xfrm>
            <a:off x="342900" y="2171700"/>
            <a:ext cx="1123950" cy="1627188"/>
          </a:xfrm>
          <a:noFill/>
        </p:spPr>
        <p:txBody>
          <a:bodyPr lIns="0" tIns="91440" rIns="0"/>
          <a:lstStyle>
            <a:lvl1pPr marL="0" indent="0" algn="ctr">
              <a:buNone/>
              <a:defRPr sz="750">
                <a:solidFill>
                  <a:schemeClr val="tx1"/>
                </a:solidFill>
              </a:defRPr>
            </a:lvl1pPr>
          </a:lstStyle>
          <a:p>
            <a:r>
              <a:rPr lang="en-US"/>
              <a:t>Click icon to add picture</a:t>
            </a:r>
            <a:endParaRPr lang="en-US" dirty="0"/>
          </a:p>
        </p:txBody>
      </p:sp>
      <p:sp>
        <p:nvSpPr>
          <p:cNvPr id="18" name="Picture Placeholder 15">
            <a:extLst>
              <a:ext uri="{FF2B5EF4-FFF2-40B4-BE49-F238E27FC236}">
                <a16:creationId xmlns:a16="http://schemas.microsoft.com/office/drawing/2014/main" id="{7C88EBB3-5140-C946-BE18-ADA96C2AEBA0}"/>
              </a:ext>
            </a:extLst>
          </p:cNvPr>
          <p:cNvSpPr>
            <a:spLocks noGrp="1"/>
          </p:cNvSpPr>
          <p:nvPr>
            <p:ph type="pic" sz="quarter" idx="16"/>
          </p:nvPr>
        </p:nvSpPr>
        <p:spPr>
          <a:xfrm>
            <a:off x="1809750" y="2171700"/>
            <a:ext cx="1126331" cy="1627188"/>
          </a:xfrm>
          <a:noFill/>
        </p:spPr>
        <p:txBody>
          <a:bodyPr lIns="0" tIns="91440" rIns="0"/>
          <a:lstStyle>
            <a:lvl1pPr marL="0" indent="0" algn="ctr">
              <a:buNone/>
              <a:defRPr sz="750">
                <a:solidFill>
                  <a:schemeClr val="tx1"/>
                </a:solidFill>
              </a:defRPr>
            </a:lvl1pPr>
          </a:lstStyle>
          <a:p>
            <a:r>
              <a:rPr lang="en-US"/>
              <a:t>Click icon to add picture</a:t>
            </a:r>
            <a:endParaRPr lang="en-US" dirty="0"/>
          </a:p>
        </p:txBody>
      </p:sp>
      <p:sp>
        <p:nvSpPr>
          <p:cNvPr id="20" name="Picture Placeholder 15">
            <a:extLst>
              <a:ext uri="{FF2B5EF4-FFF2-40B4-BE49-F238E27FC236}">
                <a16:creationId xmlns:a16="http://schemas.microsoft.com/office/drawing/2014/main" id="{D7C1FC97-C5BB-DC48-90C4-56E9130D7929}"/>
              </a:ext>
            </a:extLst>
          </p:cNvPr>
          <p:cNvSpPr>
            <a:spLocks noGrp="1"/>
          </p:cNvSpPr>
          <p:nvPr>
            <p:ph type="pic" sz="quarter" idx="18"/>
          </p:nvPr>
        </p:nvSpPr>
        <p:spPr>
          <a:xfrm>
            <a:off x="3276600" y="2171700"/>
            <a:ext cx="1123950" cy="1627188"/>
          </a:xfrm>
          <a:noFill/>
        </p:spPr>
        <p:txBody>
          <a:bodyPr lIns="0" tIns="91440" rIns="0"/>
          <a:lstStyle>
            <a:lvl1pPr marL="0" indent="0" algn="ctr">
              <a:buNone/>
              <a:defRPr sz="750">
                <a:solidFill>
                  <a:schemeClr val="tx1"/>
                </a:solidFill>
              </a:defRPr>
            </a:lvl1pPr>
          </a:lstStyle>
          <a:p>
            <a:r>
              <a:rPr lang="en-US"/>
              <a:t>Click icon to add picture</a:t>
            </a:r>
            <a:endParaRPr lang="en-US" dirty="0"/>
          </a:p>
        </p:txBody>
      </p:sp>
      <p:sp>
        <p:nvSpPr>
          <p:cNvPr id="22" name="Picture Placeholder 15">
            <a:extLst>
              <a:ext uri="{FF2B5EF4-FFF2-40B4-BE49-F238E27FC236}">
                <a16:creationId xmlns:a16="http://schemas.microsoft.com/office/drawing/2014/main" id="{F16BA86D-6F68-EE4B-A83F-04C1952AB9FB}"/>
              </a:ext>
            </a:extLst>
          </p:cNvPr>
          <p:cNvSpPr>
            <a:spLocks noGrp="1"/>
          </p:cNvSpPr>
          <p:nvPr>
            <p:ph type="pic" sz="quarter" idx="20"/>
          </p:nvPr>
        </p:nvSpPr>
        <p:spPr>
          <a:xfrm>
            <a:off x="4743450" y="2171700"/>
            <a:ext cx="1126331" cy="1627188"/>
          </a:xfrm>
          <a:noFill/>
        </p:spPr>
        <p:txBody>
          <a:bodyPr lIns="0" tIns="91440" rIns="0"/>
          <a:lstStyle>
            <a:lvl1pPr marL="0" indent="0" algn="ctr">
              <a:buNone/>
              <a:defRPr sz="750">
                <a:solidFill>
                  <a:schemeClr val="tx1"/>
                </a:solidFill>
              </a:defRPr>
            </a:lvl1pPr>
          </a:lstStyle>
          <a:p>
            <a:r>
              <a:rPr lang="en-US"/>
              <a:t>Click icon to add picture</a:t>
            </a:r>
            <a:endParaRPr lang="en-US" dirty="0"/>
          </a:p>
        </p:txBody>
      </p:sp>
      <p:sp>
        <p:nvSpPr>
          <p:cNvPr id="24" name="Picture Placeholder 15">
            <a:extLst>
              <a:ext uri="{FF2B5EF4-FFF2-40B4-BE49-F238E27FC236}">
                <a16:creationId xmlns:a16="http://schemas.microsoft.com/office/drawing/2014/main" id="{D239DCC7-53E8-C441-8357-A5C22C92CAF5}"/>
              </a:ext>
            </a:extLst>
          </p:cNvPr>
          <p:cNvSpPr>
            <a:spLocks noGrp="1"/>
          </p:cNvSpPr>
          <p:nvPr>
            <p:ph type="pic" sz="quarter" idx="22"/>
          </p:nvPr>
        </p:nvSpPr>
        <p:spPr>
          <a:xfrm>
            <a:off x="6212682" y="2171700"/>
            <a:ext cx="1123949" cy="1627188"/>
          </a:xfrm>
          <a:noFill/>
        </p:spPr>
        <p:txBody>
          <a:bodyPr lIns="0" tIns="91440" rIns="0"/>
          <a:lstStyle>
            <a:lvl1pPr marL="0" indent="0" algn="ctr">
              <a:buNone/>
              <a:defRPr sz="750">
                <a:solidFill>
                  <a:schemeClr val="tx1"/>
                </a:solidFill>
              </a:defRPr>
            </a:lvl1pPr>
          </a:lstStyle>
          <a:p>
            <a:r>
              <a:rPr lang="en-US"/>
              <a:t>Click icon to add picture</a:t>
            </a:r>
            <a:endParaRPr lang="en-US" dirty="0"/>
          </a:p>
        </p:txBody>
      </p:sp>
      <p:sp>
        <p:nvSpPr>
          <p:cNvPr id="26" name="Picture Placeholder 15">
            <a:extLst>
              <a:ext uri="{FF2B5EF4-FFF2-40B4-BE49-F238E27FC236}">
                <a16:creationId xmlns:a16="http://schemas.microsoft.com/office/drawing/2014/main" id="{7D9F27F4-07F0-A340-8511-5A4D79397B71}"/>
              </a:ext>
            </a:extLst>
          </p:cNvPr>
          <p:cNvSpPr>
            <a:spLocks noGrp="1"/>
          </p:cNvSpPr>
          <p:nvPr>
            <p:ph type="pic" sz="quarter" idx="24"/>
          </p:nvPr>
        </p:nvSpPr>
        <p:spPr>
          <a:xfrm>
            <a:off x="7679531" y="2171700"/>
            <a:ext cx="1121569" cy="1627188"/>
          </a:xfrm>
          <a:noFill/>
        </p:spPr>
        <p:txBody>
          <a:bodyPr lIns="0" tIns="91440" rIns="0"/>
          <a:lstStyle>
            <a:lvl1pPr marL="0" indent="0" algn="ctr">
              <a:buNone/>
              <a:defRPr sz="750">
                <a:solidFill>
                  <a:schemeClr val="tx1"/>
                </a:solidFill>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148F5CFD-C817-B546-9636-8522751ED3F8}"/>
              </a:ext>
            </a:extLst>
          </p:cNvPr>
          <p:cNvSpPr>
            <a:spLocks noGrp="1"/>
          </p:cNvSpPr>
          <p:nvPr>
            <p:ph type="body" sz="quarter" idx="25"/>
          </p:nvPr>
        </p:nvSpPr>
        <p:spPr>
          <a:xfrm>
            <a:off x="342900" y="3924300"/>
            <a:ext cx="1123950" cy="2362200"/>
          </a:xfrm>
        </p:spPr>
        <p:txBody>
          <a:bodyPr/>
          <a:lstStyle>
            <a:lvl1pPr marL="0" indent="0">
              <a:spcAft>
                <a:spcPts val="1050"/>
              </a:spcAft>
              <a:buNone/>
              <a:defRPr sz="1200" b="1">
                <a:solidFill>
                  <a:schemeClr val="tx2"/>
                </a:solidFill>
              </a:defRPr>
            </a:lvl1pPr>
            <a:lvl2pPr marL="0" indent="0">
              <a:spcAft>
                <a:spcPts val="600"/>
              </a:spcAft>
              <a:buNone/>
              <a:defRPr sz="1200">
                <a:solidFill>
                  <a:schemeClr val="tx2"/>
                </a:solidFill>
              </a:defRPr>
            </a:lvl2pPr>
            <a:lvl3pPr marL="123444" indent="-123444">
              <a:spcAft>
                <a:spcPts val="600"/>
              </a:spcAft>
              <a:defRPr sz="1200">
                <a:solidFill>
                  <a:schemeClr val="tx2"/>
                </a:solidFill>
              </a:defRPr>
            </a:lvl3pPr>
            <a:lvl4pPr>
              <a:defRPr sz="1200"/>
            </a:lvl4pPr>
            <a:lvl5pPr>
              <a:defRPr sz="1200"/>
            </a:lvl5pPr>
          </a:lstStyle>
          <a:p>
            <a:pPr lvl="0"/>
            <a:r>
              <a:rPr lang="en-US"/>
              <a:t>Click to edit Master text styles</a:t>
            </a:r>
          </a:p>
          <a:p>
            <a:pPr lvl="1"/>
            <a:r>
              <a:rPr lang="en-US"/>
              <a:t>Second level</a:t>
            </a:r>
          </a:p>
          <a:p>
            <a:pPr lvl="2"/>
            <a:r>
              <a:rPr lang="en-US"/>
              <a:t>Third level</a:t>
            </a:r>
          </a:p>
        </p:txBody>
      </p:sp>
      <p:sp>
        <p:nvSpPr>
          <p:cNvPr id="27" name="Text Placeholder 6">
            <a:extLst>
              <a:ext uri="{FF2B5EF4-FFF2-40B4-BE49-F238E27FC236}">
                <a16:creationId xmlns:a16="http://schemas.microsoft.com/office/drawing/2014/main" id="{7AA878BA-D29C-A745-A6F1-82C3AD3F3E0A}"/>
              </a:ext>
            </a:extLst>
          </p:cNvPr>
          <p:cNvSpPr>
            <a:spLocks noGrp="1"/>
          </p:cNvSpPr>
          <p:nvPr>
            <p:ph type="body" sz="quarter" idx="26"/>
          </p:nvPr>
        </p:nvSpPr>
        <p:spPr>
          <a:xfrm>
            <a:off x="1810226" y="3924300"/>
            <a:ext cx="1123950" cy="2362200"/>
          </a:xfrm>
        </p:spPr>
        <p:txBody>
          <a:bodyPr/>
          <a:lstStyle>
            <a:lvl1pPr marL="0" indent="0">
              <a:spcAft>
                <a:spcPts val="1050"/>
              </a:spcAft>
              <a:buNone/>
              <a:defRPr sz="1200" b="1">
                <a:solidFill>
                  <a:schemeClr val="tx2"/>
                </a:solidFill>
              </a:defRPr>
            </a:lvl1pPr>
            <a:lvl2pPr marL="0" indent="0">
              <a:spcAft>
                <a:spcPts val="600"/>
              </a:spcAft>
              <a:buNone/>
              <a:defRPr sz="1200">
                <a:solidFill>
                  <a:schemeClr val="tx2"/>
                </a:solidFill>
              </a:defRPr>
            </a:lvl2pPr>
            <a:lvl3pPr marL="123444" indent="-123444">
              <a:spcAft>
                <a:spcPts val="600"/>
              </a:spcAft>
              <a:defRPr sz="1200">
                <a:solidFill>
                  <a:schemeClr val="tx2"/>
                </a:solidFill>
              </a:defRPr>
            </a:lvl3pPr>
            <a:lvl4pPr>
              <a:defRPr sz="1200"/>
            </a:lvl4pPr>
            <a:lvl5pPr>
              <a:defRPr sz="1200"/>
            </a:lvl5pPr>
          </a:lstStyle>
          <a:p>
            <a:pPr lvl="0"/>
            <a:r>
              <a:rPr lang="en-US"/>
              <a:t>Click to edit Master text styles</a:t>
            </a:r>
          </a:p>
          <a:p>
            <a:pPr lvl="1"/>
            <a:r>
              <a:rPr lang="en-US"/>
              <a:t>Second level</a:t>
            </a:r>
          </a:p>
          <a:p>
            <a:pPr lvl="2"/>
            <a:r>
              <a:rPr lang="en-US"/>
              <a:t>Third level</a:t>
            </a:r>
          </a:p>
        </p:txBody>
      </p:sp>
      <p:sp>
        <p:nvSpPr>
          <p:cNvPr id="28" name="Text Placeholder 6">
            <a:extLst>
              <a:ext uri="{FF2B5EF4-FFF2-40B4-BE49-F238E27FC236}">
                <a16:creationId xmlns:a16="http://schemas.microsoft.com/office/drawing/2014/main" id="{A507963F-66E0-8F48-8A9C-492F59DDF157}"/>
              </a:ext>
            </a:extLst>
          </p:cNvPr>
          <p:cNvSpPr>
            <a:spLocks noGrp="1"/>
          </p:cNvSpPr>
          <p:nvPr>
            <p:ph type="body" sz="quarter" idx="27"/>
          </p:nvPr>
        </p:nvSpPr>
        <p:spPr>
          <a:xfrm>
            <a:off x="3277553" y="3924300"/>
            <a:ext cx="1123950" cy="2362200"/>
          </a:xfrm>
        </p:spPr>
        <p:txBody>
          <a:bodyPr/>
          <a:lstStyle>
            <a:lvl1pPr marL="0" indent="0">
              <a:spcAft>
                <a:spcPts val="1050"/>
              </a:spcAft>
              <a:buNone/>
              <a:defRPr sz="1200" b="1">
                <a:solidFill>
                  <a:schemeClr val="tx2"/>
                </a:solidFill>
              </a:defRPr>
            </a:lvl1pPr>
            <a:lvl2pPr marL="0" indent="0">
              <a:spcAft>
                <a:spcPts val="600"/>
              </a:spcAft>
              <a:buNone/>
              <a:defRPr sz="1200">
                <a:solidFill>
                  <a:schemeClr val="tx2"/>
                </a:solidFill>
              </a:defRPr>
            </a:lvl2pPr>
            <a:lvl3pPr marL="123444" indent="-123444">
              <a:spcAft>
                <a:spcPts val="600"/>
              </a:spcAft>
              <a:defRPr sz="1200">
                <a:solidFill>
                  <a:schemeClr val="tx2"/>
                </a:solidFill>
              </a:defRPr>
            </a:lvl3pPr>
            <a:lvl4pPr>
              <a:defRPr sz="1200"/>
            </a:lvl4pPr>
            <a:lvl5pPr>
              <a:defRPr sz="1200"/>
            </a:lvl5pPr>
          </a:lstStyle>
          <a:p>
            <a:pPr lvl="0"/>
            <a:r>
              <a:rPr lang="en-US"/>
              <a:t>Click to edit Master text styles</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D9A9AB1F-D121-F448-B489-7BE88D9522EB}"/>
              </a:ext>
            </a:extLst>
          </p:cNvPr>
          <p:cNvSpPr>
            <a:spLocks noGrp="1"/>
          </p:cNvSpPr>
          <p:nvPr>
            <p:ph type="body" sz="quarter" idx="28"/>
          </p:nvPr>
        </p:nvSpPr>
        <p:spPr>
          <a:xfrm>
            <a:off x="4744879" y="3924300"/>
            <a:ext cx="1123950" cy="2362200"/>
          </a:xfrm>
        </p:spPr>
        <p:txBody>
          <a:bodyPr/>
          <a:lstStyle>
            <a:lvl1pPr marL="0" indent="0">
              <a:spcAft>
                <a:spcPts val="1050"/>
              </a:spcAft>
              <a:buNone/>
              <a:defRPr sz="1200" b="1">
                <a:solidFill>
                  <a:schemeClr val="tx2"/>
                </a:solidFill>
              </a:defRPr>
            </a:lvl1pPr>
            <a:lvl2pPr marL="0" indent="0">
              <a:spcAft>
                <a:spcPts val="600"/>
              </a:spcAft>
              <a:buNone/>
              <a:defRPr sz="1200">
                <a:solidFill>
                  <a:schemeClr val="tx2"/>
                </a:solidFill>
              </a:defRPr>
            </a:lvl2pPr>
            <a:lvl3pPr marL="123444" indent="-123444">
              <a:spcAft>
                <a:spcPts val="600"/>
              </a:spcAft>
              <a:defRPr sz="1200">
                <a:solidFill>
                  <a:schemeClr val="tx2"/>
                </a:solidFill>
              </a:defRPr>
            </a:lvl3pPr>
            <a:lvl4pPr>
              <a:defRPr sz="1200"/>
            </a:lvl4pPr>
            <a:lvl5pPr>
              <a:defRPr sz="1200"/>
            </a:lvl5pPr>
          </a:lstStyle>
          <a:p>
            <a:pPr lvl="0"/>
            <a:r>
              <a:rPr lang="en-US"/>
              <a:t>Click to edit Master text styles</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4D4703A7-5F35-5141-B03A-53A436E8E84A}"/>
              </a:ext>
            </a:extLst>
          </p:cNvPr>
          <p:cNvSpPr>
            <a:spLocks noGrp="1"/>
          </p:cNvSpPr>
          <p:nvPr>
            <p:ph type="body" sz="quarter" idx="29"/>
          </p:nvPr>
        </p:nvSpPr>
        <p:spPr>
          <a:xfrm>
            <a:off x="6212205" y="3924300"/>
            <a:ext cx="1123950" cy="2362200"/>
          </a:xfrm>
        </p:spPr>
        <p:txBody>
          <a:bodyPr/>
          <a:lstStyle>
            <a:lvl1pPr marL="0" indent="0">
              <a:spcAft>
                <a:spcPts val="1050"/>
              </a:spcAft>
              <a:buNone/>
              <a:defRPr sz="1200" b="1">
                <a:solidFill>
                  <a:schemeClr val="tx2"/>
                </a:solidFill>
              </a:defRPr>
            </a:lvl1pPr>
            <a:lvl2pPr marL="0" indent="0">
              <a:spcAft>
                <a:spcPts val="600"/>
              </a:spcAft>
              <a:buNone/>
              <a:defRPr sz="1200">
                <a:solidFill>
                  <a:schemeClr val="tx2"/>
                </a:solidFill>
              </a:defRPr>
            </a:lvl2pPr>
            <a:lvl3pPr marL="123444" indent="-123444">
              <a:spcAft>
                <a:spcPts val="600"/>
              </a:spcAft>
              <a:defRPr sz="1200">
                <a:solidFill>
                  <a:schemeClr val="tx2"/>
                </a:solidFill>
              </a:defRPr>
            </a:lvl3pPr>
            <a:lvl4pPr>
              <a:defRPr sz="1200"/>
            </a:lvl4pPr>
            <a:lvl5pPr>
              <a:defRPr sz="1200"/>
            </a:lvl5pPr>
          </a:lstStyle>
          <a:p>
            <a:pPr lvl="0"/>
            <a:r>
              <a:rPr lang="en-US"/>
              <a:t>Click to edit Master text styles</a:t>
            </a:r>
          </a:p>
          <a:p>
            <a:pPr lvl="1"/>
            <a:r>
              <a:rPr lang="en-US"/>
              <a:t>Second level</a:t>
            </a:r>
          </a:p>
          <a:p>
            <a:pPr lvl="2"/>
            <a:r>
              <a:rPr lang="en-US"/>
              <a:t>Third level</a:t>
            </a:r>
          </a:p>
        </p:txBody>
      </p:sp>
      <p:sp>
        <p:nvSpPr>
          <p:cNvPr id="31" name="Text Placeholder 6">
            <a:extLst>
              <a:ext uri="{FF2B5EF4-FFF2-40B4-BE49-F238E27FC236}">
                <a16:creationId xmlns:a16="http://schemas.microsoft.com/office/drawing/2014/main" id="{71933245-DDAB-9C47-8649-EA5F589E973E}"/>
              </a:ext>
            </a:extLst>
          </p:cNvPr>
          <p:cNvSpPr>
            <a:spLocks noGrp="1"/>
          </p:cNvSpPr>
          <p:nvPr>
            <p:ph type="body" sz="quarter" idx="30"/>
          </p:nvPr>
        </p:nvSpPr>
        <p:spPr>
          <a:xfrm>
            <a:off x="7679531" y="3924300"/>
            <a:ext cx="1121569" cy="2362200"/>
          </a:xfrm>
        </p:spPr>
        <p:txBody>
          <a:bodyPr/>
          <a:lstStyle>
            <a:lvl1pPr marL="0" indent="0">
              <a:spcAft>
                <a:spcPts val="1050"/>
              </a:spcAft>
              <a:buNone/>
              <a:defRPr sz="1200" b="1">
                <a:solidFill>
                  <a:schemeClr val="tx2"/>
                </a:solidFill>
              </a:defRPr>
            </a:lvl1pPr>
            <a:lvl2pPr marL="0" indent="0">
              <a:spcAft>
                <a:spcPts val="600"/>
              </a:spcAft>
              <a:buNone/>
              <a:defRPr sz="1200">
                <a:solidFill>
                  <a:schemeClr val="tx2"/>
                </a:solidFill>
              </a:defRPr>
            </a:lvl2pPr>
            <a:lvl3pPr marL="123444" indent="-123444">
              <a:spcAft>
                <a:spcPts val="600"/>
              </a:spcAft>
              <a:defRPr sz="1200">
                <a:solidFill>
                  <a:schemeClr val="tx2"/>
                </a:solidFill>
              </a:defRPr>
            </a:lvl3pPr>
            <a:lvl4pPr>
              <a:defRPr sz="1200"/>
            </a:lvl4pPr>
            <a:lvl5pP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69025089"/>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3696">
          <p15:clr>
            <a:srgbClr val="FBAE40"/>
          </p15:clr>
        </p15:guide>
        <p15:guide id="7" pos="3984">
          <p15:clr>
            <a:srgbClr val="FBAE40"/>
          </p15:clr>
        </p15:guide>
        <p15:guide id="8" pos="1232">
          <p15:clr>
            <a:srgbClr val="FBAE40"/>
          </p15:clr>
        </p15:guide>
        <p15:guide id="9" pos="1520">
          <p15:clr>
            <a:srgbClr val="FBAE40"/>
          </p15:clr>
        </p15:guide>
        <p15:guide id="12" pos="2752">
          <p15:clr>
            <a:srgbClr val="FBAE40"/>
          </p15:clr>
        </p15:guide>
        <p15:guide id="13" pos="2466">
          <p15:clr>
            <a:srgbClr val="FBAE40"/>
          </p15:clr>
        </p15:guide>
        <p15:guide id="14" pos="4930">
          <p15:clr>
            <a:srgbClr val="FBAE40"/>
          </p15:clr>
        </p15:guide>
        <p15:guide id="15" pos="5218">
          <p15:clr>
            <a:srgbClr val="FBAE40"/>
          </p15:clr>
        </p15:guide>
        <p15:guide id="16" pos="6450">
          <p15:clr>
            <a:srgbClr val="FBAE40"/>
          </p15:clr>
        </p15:guide>
        <p15:guide id="17" pos="6162">
          <p15:clr>
            <a:srgbClr val="FBAE40"/>
          </p15:clr>
        </p15:guide>
        <p15:guide id="18" orient="horz" pos="2472">
          <p15:clr>
            <a:srgbClr val="FBAE40"/>
          </p15:clr>
        </p15:guide>
        <p15:guide id="19" orient="horz" pos="285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2-1/2 1 IC">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0E8BAE-3401-0741-85FC-5935016F176D}"/>
              </a:ext>
            </a:extLst>
          </p:cNvPr>
          <p:cNvSpPr/>
          <p:nvPr userDrawn="1"/>
        </p:nvSpPr>
        <p:spPr>
          <a:xfrm>
            <a:off x="4572000" y="0"/>
            <a:ext cx="457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t" anchorCtr="0"/>
          <a:lstStyle/>
          <a:p>
            <a:pPr algn="l">
              <a:spcAft>
                <a:spcPts val="750"/>
              </a:spcAft>
            </a:pPr>
            <a:endParaRPr lang="en-US" sz="1500" dirty="0">
              <a:solidFill>
                <a:schemeClr val="tx2"/>
              </a:solidFill>
            </a:endParaRPr>
          </a:p>
        </p:txBody>
      </p:sp>
      <p:pic>
        <p:nvPicPr>
          <p:cNvPr id="13" name="Logo">
            <a:extLst>
              <a:ext uri="{FF2B5EF4-FFF2-40B4-BE49-F238E27FC236}">
                <a16:creationId xmlns:a16="http://schemas.microsoft.com/office/drawing/2014/main" id="{E8BCCDEB-4FFC-4D42-89A6-2294A03E7C5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088607" y="298829"/>
            <a:ext cx="712493" cy="244094"/>
          </a:xfrm>
          <a:prstGeom prst="rect">
            <a:avLst/>
          </a:prstGeom>
        </p:spPr>
      </p:pic>
      <p:cxnSp>
        <p:nvCxnSpPr>
          <p:cNvPr id="11" name="Straight Connector 10">
            <a:extLst>
              <a:ext uri="{FF2B5EF4-FFF2-40B4-BE49-F238E27FC236}">
                <a16:creationId xmlns:a16="http://schemas.microsoft.com/office/drawing/2014/main" id="{A3335E00-5EC4-2040-BE67-A2081665642F}"/>
              </a:ext>
            </a:extLst>
          </p:cNvPr>
          <p:cNvCxnSpPr>
            <a:cxnSpLocks/>
          </p:cNvCxnSpPr>
          <p:nvPr userDrawn="1"/>
        </p:nvCxnSpPr>
        <p:spPr>
          <a:xfrm>
            <a:off x="342900" y="685800"/>
            <a:ext cx="397764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bg1"/>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bg1"/>
                </a:solidFill>
              </a:defRPr>
            </a:lvl1pPr>
          </a:lstStyle>
          <a:p>
            <a:fld id="{A15E175A-9817-904B-AD36-4A110DFE0709}" type="slidenum">
              <a:rPr lang="en-US"/>
              <a:pPr/>
              <a:t>‹#›</a:t>
            </a:fld>
            <a:endParaRPr lang="en-US" dirty="0"/>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342901" y="400051"/>
            <a:ext cx="3971925" cy="285750"/>
          </a:xfrm>
        </p:spPr>
        <p:txBody>
          <a:bodyPr/>
          <a:lstStyle>
            <a:lvl1pPr marL="0" indent="0">
              <a:spcAft>
                <a:spcPts val="0"/>
              </a:spcAft>
              <a:buNone/>
              <a:defRPr sz="1050" b="1">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a:xfrm>
            <a:off x="342900" y="838201"/>
            <a:ext cx="3971925" cy="1333500"/>
          </a:xfrm>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342900" y="2171700"/>
            <a:ext cx="3971925"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F0395F85-0061-ED4A-9E6E-1427746F1A98}"/>
              </a:ext>
            </a:extLst>
          </p:cNvPr>
          <p:cNvSpPr>
            <a:spLocks noGrp="1"/>
          </p:cNvSpPr>
          <p:nvPr>
            <p:ph type="body" sz="quarter" idx="15"/>
          </p:nvPr>
        </p:nvSpPr>
        <p:spPr>
          <a:xfrm>
            <a:off x="4829175" y="838200"/>
            <a:ext cx="3971925" cy="1333500"/>
          </a:xfrm>
        </p:spPr>
        <p:txBody>
          <a:bodyPr/>
          <a:lstStyle>
            <a:lvl1pPr marL="0" indent="0">
              <a:lnSpc>
                <a:spcPct val="90000"/>
              </a:lnSpc>
              <a:spcAft>
                <a:spcPts val="0"/>
              </a:spcAft>
              <a:buNone/>
              <a:defRPr sz="25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7" name="Content Placeholder 2">
            <a:extLst>
              <a:ext uri="{FF2B5EF4-FFF2-40B4-BE49-F238E27FC236}">
                <a16:creationId xmlns:a16="http://schemas.microsoft.com/office/drawing/2014/main" id="{ACCF2CFA-2907-8A4B-BA86-7D9B63768A4F}"/>
              </a:ext>
            </a:extLst>
          </p:cNvPr>
          <p:cNvSpPr>
            <a:spLocks noGrp="1"/>
          </p:cNvSpPr>
          <p:nvPr>
            <p:ph idx="14"/>
          </p:nvPr>
        </p:nvSpPr>
        <p:spPr>
          <a:xfrm>
            <a:off x="4829175" y="2171700"/>
            <a:ext cx="3971925" cy="4114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198160"/>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3624">
          <p15:clr>
            <a:srgbClr val="FBAE40"/>
          </p15:clr>
        </p15:guide>
        <p15:guide id="7" pos="405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2-1/2 2 IC">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0E8BAE-3401-0741-85FC-5935016F176D}"/>
              </a:ext>
            </a:extLst>
          </p:cNvPr>
          <p:cNvSpPr/>
          <p:nvPr userDrawn="1"/>
        </p:nvSpPr>
        <p:spPr>
          <a:xfrm>
            <a:off x="4572000"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t" anchorCtr="0"/>
          <a:lstStyle/>
          <a:p>
            <a:pPr algn="l">
              <a:spcAft>
                <a:spcPts val="750"/>
              </a:spcAft>
            </a:pPr>
            <a:endParaRPr lang="en-US" sz="1500" dirty="0">
              <a:solidFill>
                <a:schemeClr val="bg2"/>
              </a:solidFill>
            </a:endParaRPr>
          </a:p>
        </p:txBody>
      </p:sp>
      <p:pic>
        <p:nvPicPr>
          <p:cNvPr id="13" name="Logo">
            <a:extLst>
              <a:ext uri="{FF2B5EF4-FFF2-40B4-BE49-F238E27FC236}">
                <a16:creationId xmlns:a16="http://schemas.microsoft.com/office/drawing/2014/main" id="{A627F9C6-B4F6-0D4A-9C79-D9D9BFA92D6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088609" y="298829"/>
            <a:ext cx="712490" cy="244094"/>
          </a:xfrm>
          <a:prstGeom prst="rect">
            <a:avLst/>
          </a:prstGeom>
        </p:spPr>
      </p:pic>
      <p:cxnSp>
        <p:nvCxnSpPr>
          <p:cNvPr id="11" name="Straight Connector 10">
            <a:extLst>
              <a:ext uri="{FF2B5EF4-FFF2-40B4-BE49-F238E27FC236}">
                <a16:creationId xmlns:a16="http://schemas.microsoft.com/office/drawing/2014/main" id="{A3335E00-5EC4-2040-BE67-A2081665642F}"/>
              </a:ext>
            </a:extLst>
          </p:cNvPr>
          <p:cNvCxnSpPr>
            <a:cxnSpLocks/>
          </p:cNvCxnSpPr>
          <p:nvPr userDrawn="1"/>
        </p:nvCxnSpPr>
        <p:spPr>
          <a:xfrm>
            <a:off x="342900" y="685800"/>
            <a:ext cx="3977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bg2"/>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bg2"/>
                </a:solidFill>
              </a:defRPr>
            </a:lvl1pPr>
          </a:lstStyle>
          <a:p>
            <a:fld id="{A15E175A-9817-904B-AD36-4A110DFE0709}" type="slidenum">
              <a:rPr lang="en-US" smtClean="0"/>
              <a:pPr/>
              <a:t>‹#›</a:t>
            </a:fld>
            <a:endParaRPr lang="en-US" dirty="0"/>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342901" y="400051"/>
            <a:ext cx="3971925" cy="285750"/>
          </a:xfrm>
        </p:spPr>
        <p:txBody>
          <a:bodyPr/>
          <a:lstStyle>
            <a:lvl1pPr marL="0" indent="0">
              <a:spcAft>
                <a:spcPts val="0"/>
              </a:spcAft>
              <a:buNone/>
              <a:defRPr sz="1050" b="1">
                <a:solidFill>
                  <a:schemeClr val="tx1"/>
                </a:solidFill>
              </a:defRPr>
            </a:lvl1pPr>
          </a:lstStyle>
          <a:p>
            <a:pPr lvl="0"/>
            <a:r>
              <a:rPr lang="en-US"/>
              <a:t>Click to 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a:xfrm>
            <a:off x="342900" y="838201"/>
            <a:ext cx="3971925" cy="1333500"/>
          </a:xfrm>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342900" y="2171700"/>
            <a:ext cx="3971925"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F0395F85-0061-ED4A-9E6E-1427746F1A98}"/>
              </a:ext>
            </a:extLst>
          </p:cNvPr>
          <p:cNvSpPr>
            <a:spLocks noGrp="1"/>
          </p:cNvSpPr>
          <p:nvPr>
            <p:ph type="body" sz="quarter" idx="15"/>
          </p:nvPr>
        </p:nvSpPr>
        <p:spPr>
          <a:xfrm>
            <a:off x="4829175" y="838200"/>
            <a:ext cx="3971925" cy="1333500"/>
          </a:xfrm>
        </p:spPr>
        <p:txBody>
          <a:bodyPr/>
          <a:lstStyle>
            <a:lvl1pPr marL="0" indent="0">
              <a:lnSpc>
                <a:spcPct val="90000"/>
              </a:lnSpc>
              <a:spcAft>
                <a:spcPts val="0"/>
              </a:spcAft>
              <a:buNone/>
              <a:defRPr sz="2550">
                <a:solidFill>
                  <a:srgbClr val="0E296B"/>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7" name="Content Placeholder 2">
            <a:extLst>
              <a:ext uri="{FF2B5EF4-FFF2-40B4-BE49-F238E27FC236}">
                <a16:creationId xmlns:a16="http://schemas.microsoft.com/office/drawing/2014/main" id="{ACCF2CFA-2907-8A4B-BA86-7D9B63768A4F}"/>
              </a:ext>
            </a:extLst>
          </p:cNvPr>
          <p:cNvSpPr>
            <a:spLocks noGrp="1"/>
          </p:cNvSpPr>
          <p:nvPr>
            <p:ph idx="14"/>
          </p:nvPr>
        </p:nvSpPr>
        <p:spPr>
          <a:xfrm>
            <a:off x="4829175" y="2171700"/>
            <a:ext cx="3971925" cy="41148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398809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3624">
          <p15:clr>
            <a:srgbClr val="FBAE40"/>
          </p15:clr>
        </p15:guide>
        <p15:guide id="7" pos="405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Highlight Right I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645F6A-0DA1-F342-AE19-6D9856954755}"/>
              </a:ext>
            </a:extLst>
          </p:cNvPr>
          <p:cNvSpPr/>
          <p:nvPr userDrawn="1"/>
        </p:nvSpPr>
        <p:spPr>
          <a:xfrm>
            <a:off x="6074229" y="0"/>
            <a:ext cx="30697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t" anchorCtr="0"/>
          <a:lstStyle/>
          <a:p>
            <a:pPr algn="l">
              <a:spcAft>
                <a:spcPts val="750"/>
              </a:spcAft>
            </a:pPr>
            <a:endParaRPr lang="en-US" sz="1500" dirty="0">
              <a:solidFill>
                <a:schemeClr val="tx2"/>
              </a:solidFill>
            </a:endParaRPr>
          </a:p>
        </p:txBody>
      </p:sp>
      <p:pic>
        <p:nvPicPr>
          <p:cNvPr id="13" name="Logo">
            <a:extLst>
              <a:ext uri="{FF2B5EF4-FFF2-40B4-BE49-F238E27FC236}">
                <a16:creationId xmlns:a16="http://schemas.microsoft.com/office/drawing/2014/main" id="{0768826E-EF6A-2D45-A063-45FA3B4BD39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088607" y="298829"/>
            <a:ext cx="712493" cy="244094"/>
          </a:xfrm>
          <a:prstGeom prst="rect">
            <a:avLst/>
          </a:prstGeom>
        </p:spPr>
      </p:pic>
      <p:cxnSp>
        <p:nvCxnSpPr>
          <p:cNvPr id="10" name="Straight Connector 9">
            <a:extLst>
              <a:ext uri="{FF2B5EF4-FFF2-40B4-BE49-F238E27FC236}">
                <a16:creationId xmlns:a16="http://schemas.microsoft.com/office/drawing/2014/main" id="{3660CA15-56A6-7E47-8F1B-425861A52ABE}"/>
              </a:ext>
            </a:extLst>
          </p:cNvPr>
          <p:cNvCxnSpPr>
            <a:cxnSpLocks/>
          </p:cNvCxnSpPr>
          <p:nvPr userDrawn="1"/>
        </p:nvCxnSpPr>
        <p:spPr>
          <a:xfrm>
            <a:off x="342900" y="685800"/>
            <a:ext cx="547211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bg1"/>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bg1"/>
                </a:solidFill>
              </a:defRPr>
            </a:lvl1pPr>
          </a:lstStyle>
          <a:p>
            <a:fld id="{A15E175A-9817-904B-AD36-4A110DFE0709}" type="slidenum">
              <a:rPr lang="en-US"/>
              <a:pPr/>
              <a:t>‹#›</a:t>
            </a:fld>
            <a:endParaRPr lang="en-US" dirty="0"/>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342900" y="400051"/>
            <a:ext cx="5472113" cy="285750"/>
          </a:xfrm>
        </p:spPr>
        <p:txBody>
          <a:bodyPr/>
          <a:lstStyle>
            <a:lvl1pPr marL="0" indent="0">
              <a:spcAft>
                <a:spcPts val="0"/>
              </a:spcAft>
              <a:buNone/>
              <a:defRPr sz="1050" b="1">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a:xfrm>
            <a:off x="342901" y="838201"/>
            <a:ext cx="5472113" cy="1333500"/>
          </a:xfrm>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342900" y="2171700"/>
            <a:ext cx="2476500"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ACCF2CFA-2907-8A4B-BA86-7D9B63768A4F}"/>
              </a:ext>
            </a:extLst>
          </p:cNvPr>
          <p:cNvSpPr>
            <a:spLocks noGrp="1"/>
          </p:cNvSpPr>
          <p:nvPr>
            <p:ph idx="14"/>
          </p:nvPr>
        </p:nvSpPr>
        <p:spPr>
          <a:xfrm>
            <a:off x="3338513" y="2171700"/>
            <a:ext cx="2476500"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776E852D-6EB7-2B41-B19A-D473A5D41675}"/>
              </a:ext>
            </a:extLst>
          </p:cNvPr>
          <p:cNvSpPr>
            <a:spLocks noGrp="1"/>
          </p:cNvSpPr>
          <p:nvPr>
            <p:ph idx="15"/>
          </p:nvPr>
        </p:nvSpPr>
        <p:spPr>
          <a:xfrm>
            <a:off x="6324600" y="2171701"/>
            <a:ext cx="2476500" cy="4114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6682593"/>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2368">
          <p15:clr>
            <a:srgbClr val="FBAE40"/>
          </p15:clr>
        </p15:guide>
        <p15:guide id="8" pos="4884">
          <p15:clr>
            <a:srgbClr val="FBAE40"/>
          </p15:clr>
        </p15:guide>
        <p15:guide id="9" pos="5312">
          <p15:clr>
            <a:srgbClr val="FBAE40"/>
          </p15:clr>
        </p15:guide>
        <p15:guide id="10" pos="280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Highlight Left I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645F6A-0DA1-F342-AE19-6D9856954755}"/>
              </a:ext>
            </a:extLst>
          </p:cNvPr>
          <p:cNvSpPr/>
          <p:nvPr userDrawn="1"/>
        </p:nvSpPr>
        <p:spPr>
          <a:xfrm>
            <a:off x="0" y="0"/>
            <a:ext cx="30697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t" anchorCtr="0"/>
          <a:lstStyle/>
          <a:p>
            <a:pPr algn="l">
              <a:spcAft>
                <a:spcPts val="750"/>
              </a:spcAft>
            </a:pPr>
            <a:endParaRPr lang="en-US" sz="1500" dirty="0">
              <a:solidFill>
                <a:schemeClr val="tx2"/>
              </a:solidFill>
            </a:endParaRPr>
          </a:p>
        </p:txBody>
      </p:sp>
      <p:pic>
        <p:nvPicPr>
          <p:cNvPr id="13" name="Logo">
            <a:extLst>
              <a:ext uri="{FF2B5EF4-FFF2-40B4-BE49-F238E27FC236}">
                <a16:creationId xmlns:a16="http://schemas.microsoft.com/office/drawing/2014/main" id="{EC43B7CB-86F1-DF45-99A7-5120B84FD17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088609" y="298829"/>
            <a:ext cx="712490" cy="244094"/>
          </a:xfrm>
          <a:prstGeom prst="rect">
            <a:avLst/>
          </a:prstGeom>
        </p:spPr>
      </p:pic>
      <p:cxnSp>
        <p:nvCxnSpPr>
          <p:cNvPr id="10" name="Straight Connector 9">
            <a:extLst>
              <a:ext uri="{FF2B5EF4-FFF2-40B4-BE49-F238E27FC236}">
                <a16:creationId xmlns:a16="http://schemas.microsoft.com/office/drawing/2014/main" id="{3660CA15-56A6-7E47-8F1B-425861A52ABE}"/>
              </a:ext>
            </a:extLst>
          </p:cNvPr>
          <p:cNvCxnSpPr>
            <a:cxnSpLocks/>
          </p:cNvCxnSpPr>
          <p:nvPr userDrawn="1"/>
        </p:nvCxnSpPr>
        <p:spPr>
          <a:xfrm>
            <a:off x="342900" y="685800"/>
            <a:ext cx="24765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dirty="0"/>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342900" y="400051"/>
            <a:ext cx="2476500" cy="285750"/>
          </a:xfrm>
        </p:spPr>
        <p:txBody>
          <a:bodyPr/>
          <a:lstStyle>
            <a:lvl1pPr marL="0" indent="0">
              <a:spcAft>
                <a:spcPts val="0"/>
              </a:spcAft>
              <a:buNone/>
              <a:defRPr sz="1050" b="1">
                <a:solidFill>
                  <a:schemeClr val="bg1"/>
                </a:solidFill>
              </a:defRPr>
            </a:lvl1pPr>
          </a:lstStyle>
          <a:p>
            <a:pPr lvl="0"/>
            <a:r>
              <a:rPr lang="en-US"/>
              <a:t>Click to 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a:xfrm>
            <a:off x="342900" y="838201"/>
            <a:ext cx="2476500" cy="1333500"/>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342900" y="2171700"/>
            <a:ext cx="2476500" cy="4114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ACCF2CFA-2907-8A4B-BA86-7D9B63768A4F}"/>
              </a:ext>
            </a:extLst>
          </p:cNvPr>
          <p:cNvSpPr>
            <a:spLocks noGrp="1"/>
          </p:cNvSpPr>
          <p:nvPr>
            <p:ph idx="14"/>
          </p:nvPr>
        </p:nvSpPr>
        <p:spPr>
          <a:xfrm>
            <a:off x="3338513" y="2171700"/>
            <a:ext cx="2476500"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776E852D-6EB7-2B41-B19A-D473A5D41675}"/>
              </a:ext>
            </a:extLst>
          </p:cNvPr>
          <p:cNvSpPr>
            <a:spLocks noGrp="1"/>
          </p:cNvSpPr>
          <p:nvPr>
            <p:ph idx="15"/>
          </p:nvPr>
        </p:nvSpPr>
        <p:spPr>
          <a:xfrm>
            <a:off x="6324600" y="2171701"/>
            <a:ext cx="2476500"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4434845"/>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2368">
          <p15:clr>
            <a:srgbClr val="FBAE40"/>
          </p15:clr>
        </p15:guide>
        <p15:guide id="8" pos="4884">
          <p15:clr>
            <a:srgbClr val="FBAE40"/>
          </p15:clr>
        </p15:guide>
        <p15:guide id="9" pos="5312">
          <p15:clr>
            <a:srgbClr val="FBAE40"/>
          </p15:clr>
        </p15:guide>
        <p15:guide id="10" pos="280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Statement IC">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dirty="0"/>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342900" y="400051"/>
            <a:ext cx="4229101" cy="285750"/>
          </a:xfrm>
        </p:spPr>
        <p:txBody>
          <a:bodyPr/>
          <a:lstStyle>
            <a:lvl1pPr marL="0" indent="0">
              <a:spcAft>
                <a:spcPts val="0"/>
              </a:spcAft>
              <a:buNone/>
              <a:defRPr sz="1050" b="1">
                <a:solidFill>
                  <a:schemeClr val="tx2"/>
                </a:solidFill>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342900" y="838200"/>
            <a:ext cx="8458200" cy="5448300"/>
          </a:xfrm>
          <a:noFill/>
        </p:spPr>
        <p:txBody>
          <a:bodyPr/>
          <a:lstStyle>
            <a:lvl1pPr marL="0" indent="0">
              <a:lnSpc>
                <a:spcPct val="84000"/>
              </a:lnSpc>
              <a:spcAft>
                <a:spcPts val="1350"/>
              </a:spcAft>
              <a:buNone/>
              <a:defRPr sz="4050" b="1" i="0">
                <a:solidFill>
                  <a:schemeClr val="tx2"/>
                </a:solidFill>
                <a:latin typeface="Garamond" panose="02020404030301010803" pitchFamily="18" charset="0"/>
                <a:cs typeface="Times New Roman" panose="02020603050405020304" pitchFamily="18" charset="0"/>
              </a:defRPr>
            </a:lvl1pPr>
            <a:lvl2pPr marL="253746" indent="-253746">
              <a:lnSpc>
                <a:spcPct val="84000"/>
              </a:lnSpc>
              <a:spcAft>
                <a:spcPts val="1350"/>
              </a:spcAft>
              <a:buNone/>
              <a:defRPr sz="4050" b="1" i="0">
                <a:solidFill>
                  <a:schemeClr val="tx2"/>
                </a:solidFill>
                <a:latin typeface="Garamond" panose="02020404030301010803" pitchFamily="18" charset="0"/>
                <a:cs typeface="Times New Roman" panose="02020603050405020304" pitchFamily="18" charset="0"/>
              </a:defRPr>
            </a:lvl2pPr>
            <a:lvl3pPr marL="1200150" indent="-192881">
              <a:buFont typeface="System Font Regular"/>
              <a:buChar char="—"/>
              <a:tabLst/>
              <a:defRPr>
                <a:solidFill>
                  <a:schemeClr val="tx2"/>
                </a:solidFill>
              </a:defRPr>
            </a:lvl3pPr>
            <a:lvl4pPr marL="644652" indent="-169069">
              <a:buFont typeface="Arial" panose="020B0604020202020204" pitchFamily="34" charset="0"/>
              <a:buChar cha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3262886"/>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4" orient="horz" pos="39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Col Content IC">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dirty="0"/>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342900" y="400051"/>
            <a:ext cx="4229101" cy="285750"/>
          </a:xfrm>
        </p:spPr>
        <p:txBody>
          <a:bodyPr/>
          <a:lstStyle>
            <a:lvl1pPr marL="0" indent="0">
              <a:spcAft>
                <a:spcPts val="0"/>
              </a:spcAft>
              <a:buNone/>
              <a:defRPr sz="1050" b="1">
                <a:solidFill>
                  <a:srgbClr val="0E296B"/>
                </a:solidFill>
              </a:defRPr>
            </a:lvl1pPr>
          </a:lstStyle>
          <a:p>
            <a:pPr marL="0" marR="0" lvl="0" indent="0" algn="l" defTabSz="6858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a:t>Click to 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4346203"/>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Picture Right IC">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dirty="0"/>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342901" y="400051"/>
            <a:ext cx="3971925" cy="285750"/>
          </a:xfrm>
        </p:spPr>
        <p:txBody>
          <a:bodyPr/>
          <a:lstStyle>
            <a:lvl1pPr marL="0" indent="0">
              <a:spcAft>
                <a:spcPts val="0"/>
              </a:spcAft>
              <a:buNone/>
              <a:defRPr sz="1050" b="1">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a:xfrm>
            <a:off x="342900" y="838201"/>
            <a:ext cx="3971925" cy="1333500"/>
          </a:xfrm>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342900" y="2171700"/>
            <a:ext cx="3971925"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8C35D42B-9A27-C246-8D23-BA70BDDE04FD}"/>
              </a:ext>
            </a:extLst>
          </p:cNvPr>
          <p:cNvSpPr>
            <a:spLocks noGrp="1"/>
          </p:cNvSpPr>
          <p:nvPr>
            <p:ph type="pic" sz="quarter" idx="14"/>
          </p:nvPr>
        </p:nvSpPr>
        <p:spPr>
          <a:xfrm>
            <a:off x="4572000" y="838200"/>
            <a:ext cx="4229100" cy="5448300"/>
          </a:xfrm>
          <a:noFill/>
        </p:spPr>
        <p:txBody>
          <a:bodyPr lIns="91440" tIns="91440"/>
          <a:lstStyle>
            <a:lvl1pPr marL="0" indent="0">
              <a:buNone/>
              <a:defRPr>
                <a:solidFill>
                  <a:schemeClr val="tx1"/>
                </a:solidFill>
              </a:defRPr>
            </a:lvl1pPr>
          </a:lstStyle>
          <a:p>
            <a:r>
              <a:rPr lang="en-US"/>
              <a:t>Click icon to add picture</a:t>
            </a:r>
            <a:endParaRPr lang="en-US" dirty="0"/>
          </a:p>
        </p:txBody>
      </p:sp>
    </p:spTree>
    <p:extLst>
      <p:ext uri="{BB962C8B-B14F-4D97-AF65-F5344CB8AC3E}">
        <p14:creationId xmlns:p14="http://schemas.microsoft.com/office/powerpoint/2010/main" val="791133445"/>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3624">
          <p15:clr>
            <a:srgbClr val="FBAE40"/>
          </p15:clr>
        </p15:guide>
        <p15:guide id="7" pos="4056">
          <p15:clr>
            <a:srgbClr val="FBAE40"/>
          </p15:clr>
        </p15:guide>
        <p15:guide id="8"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Picture Left IC">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dirty="0"/>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342901" y="400051"/>
            <a:ext cx="3971925" cy="285750"/>
          </a:xfrm>
        </p:spPr>
        <p:txBody>
          <a:bodyPr/>
          <a:lstStyle>
            <a:lvl1pPr marL="0" indent="0">
              <a:spcAft>
                <a:spcPts val="0"/>
              </a:spcAft>
              <a:buNone/>
              <a:defRPr sz="1050" b="1"/>
            </a:lvl1pPr>
          </a:lstStyle>
          <a:p>
            <a:pPr lvl="0"/>
            <a:r>
              <a:rPr lang="en-US"/>
              <a:t>Click to 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a:xfrm>
            <a:off x="4829175" y="838201"/>
            <a:ext cx="3971925" cy="1333500"/>
          </a:xfrm>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4829175" y="2171700"/>
            <a:ext cx="3971925"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8C35D42B-9A27-C246-8D23-BA70BDDE04FD}"/>
              </a:ext>
            </a:extLst>
          </p:cNvPr>
          <p:cNvSpPr>
            <a:spLocks noGrp="1"/>
          </p:cNvSpPr>
          <p:nvPr>
            <p:ph type="pic" sz="quarter" idx="14"/>
          </p:nvPr>
        </p:nvSpPr>
        <p:spPr>
          <a:xfrm>
            <a:off x="342900" y="838200"/>
            <a:ext cx="4229100" cy="5448300"/>
          </a:xfrm>
          <a:noFill/>
        </p:spPr>
        <p:txBody>
          <a:bodyPr lIns="91440" tIns="91440"/>
          <a:lstStyle>
            <a:lvl1pPr marL="0" indent="0">
              <a:buNone/>
              <a:defRPr>
                <a:solidFill>
                  <a:schemeClr val="tx1"/>
                </a:solidFill>
              </a:defRPr>
            </a:lvl1pPr>
          </a:lstStyle>
          <a:p>
            <a:r>
              <a:rPr lang="en-US"/>
              <a:t>Click icon to add picture</a:t>
            </a:r>
            <a:endParaRPr lang="en-US" dirty="0"/>
          </a:p>
        </p:txBody>
      </p:sp>
    </p:spTree>
    <p:extLst>
      <p:ext uri="{BB962C8B-B14F-4D97-AF65-F5344CB8AC3E}">
        <p14:creationId xmlns:p14="http://schemas.microsoft.com/office/powerpoint/2010/main" val="400268677"/>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3624">
          <p15:clr>
            <a:srgbClr val="FBAE40"/>
          </p15:clr>
        </p15:guide>
        <p15:guide id="7" pos="4056">
          <p15:clr>
            <a:srgbClr val="FBAE40"/>
          </p15:clr>
        </p15:guide>
        <p15:guide id="8"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3-Picture Right IC">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dirty="0"/>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342900" y="400051"/>
            <a:ext cx="4229101" cy="285750"/>
          </a:xfrm>
        </p:spPr>
        <p:txBody>
          <a:bodyPr/>
          <a:lstStyle>
            <a:lvl1pPr marL="0" indent="0">
              <a:spcAft>
                <a:spcPts val="0"/>
              </a:spcAft>
              <a:buNone/>
              <a:defRPr sz="1050" b="1"/>
            </a:lvl1pPr>
          </a:lstStyle>
          <a:p>
            <a:pPr lvl="0"/>
            <a:r>
              <a:rPr lang="en-US"/>
              <a:t>Click to 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a:xfrm>
            <a:off x="342901" y="838201"/>
            <a:ext cx="2476500" cy="1981199"/>
          </a:xfrm>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342900" y="2819400"/>
            <a:ext cx="2476500" cy="34671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CC76819E-1469-2B45-A678-0D9E282D44BD}"/>
              </a:ext>
            </a:extLst>
          </p:cNvPr>
          <p:cNvSpPr>
            <a:spLocks noGrp="1"/>
          </p:cNvSpPr>
          <p:nvPr>
            <p:ph type="pic" sz="quarter" idx="14"/>
          </p:nvPr>
        </p:nvSpPr>
        <p:spPr>
          <a:xfrm>
            <a:off x="3086100" y="838200"/>
            <a:ext cx="5715000" cy="5448300"/>
          </a:xfrm>
          <a:noFill/>
        </p:spPr>
        <p:txBody>
          <a:bodyPr lIns="91440" tIns="91440"/>
          <a:lstStyle>
            <a:lvl1pPr marL="0" indent="0">
              <a:buNone/>
              <a:defRPr>
                <a:solidFill>
                  <a:schemeClr val="tx1"/>
                </a:solidFill>
              </a:defRPr>
            </a:lvl1pPr>
          </a:lstStyle>
          <a:p>
            <a:r>
              <a:rPr lang="en-US"/>
              <a:t>Click icon to add picture</a:t>
            </a:r>
            <a:endParaRPr lang="en-US" dirty="0"/>
          </a:p>
        </p:txBody>
      </p:sp>
    </p:spTree>
    <p:extLst>
      <p:ext uri="{BB962C8B-B14F-4D97-AF65-F5344CB8AC3E}">
        <p14:creationId xmlns:p14="http://schemas.microsoft.com/office/powerpoint/2010/main" val="3647524590"/>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776">
          <p15:clr>
            <a:srgbClr val="FBAE40"/>
          </p15:clr>
        </p15:guide>
        <p15:guide id="4" orient="horz" pos="3960">
          <p15:clr>
            <a:srgbClr val="FBAE40"/>
          </p15:clr>
        </p15:guide>
        <p15:guide id="6" pos="2368">
          <p15:clr>
            <a:srgbClr val="FBAE40"/>
          </p15:clr>
        </p15:guide>
        <p15:guide id="10" pos="259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3-Picture Left IC">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dirty="0"/>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342900" y="400051"/>
            <a:ext cx="4229101" cy="285750"/>
          </a:xfrm>
        </p:spPr>
        <p:txBody>
          <a:bodyPr/>
          <a:lstStyle>
            <a:lvl1pPr marL="0" indent="0">
              <a:spcAft>
                <a:spcPts val="0"/>
              </a:spcAft>
              <a:buNone/>
              <a:defRPr sz="1050" b="1">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a:xfrm>
            <a:off x="6326982" y="838201"/>
            <a:ext cx="2474119" cy="1981199"/>
          </a:xfrm>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6326981" y="2819400"/>
            <a:ext cx="2474118" cy="34671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CC76819E-1469-2B45-A678-0D9E282D44BD}"/>
              </a:ext>
            </a:extLst>
          </p:cNvPr>
          <p:cNvSpPr>
            <a:spLocks noGrp="1"/>
          </p:cNvSpPr>
          <p:nvPr>
            <p:ph type="pic" sz="quarter" idx="14"/>
          </p:nvPr>
        </p:nvSpPr>
        <p:spPr>
          <a:xfrm>
            <a:off x="342900" y="838200"/>
            <a:ext cx="5715000" cy="5448300"/>
          </a:xfrm>
          <a:noFill/>
        </p:spPr>
        <p:txBody>
          <a:bodyPr lIns="91440" tIns="91440"/>
          <a:lstStyle>
            <a:lvl1pPr marL="0" indent="0">
              <a:buNone/>
              <a:defRPr>
                <a:solidFill>
                  <a:schemeClr val="tx1"/>
                </a:solidFill>
              </a:defRPr>
            </a:lvl1pPr>
          </a:lstStyle>
          <a:p>
            <a:r>
              <a:rPr lang="en-US"/>
              <a:t>Click icon to add picture</a:t>
            </a:r>
            <a:endParaRPr lang="en-US" dirty="0"/>
          </a:p>
        </p:txBody>
      </p:sp>
    </p:spTree>
    <p:extLst>
      <p:ext uri="{BB962C8B-B14F-4D97-AF65-F5344CB8AC3E}">
        <p14:creationId xmlns:p14="http://schemas.microsoft.com/office/powerpoint/2010/main" val="1704385919"/>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776">
          <p15:clr>
            <a:srgbClr val="FBAE40"/>
          </p15:clr>
        </p15:guide>
        <p15:guide id="4" orient="horz" pos="3960">
          <p15:clr>
            <a:srgbClr val="FBAE40"/>
          </p15:clr>
        </p15:guide>
        <p15:guide id="6" pos="5088">
          <p15:clr>
            <a:srgbClr val="FBAE40"/>
          </p15:clr>
        </p15:guide>
        <p15:guide id="10" pos="531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rge Picture IC">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dirty="0"/>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342900" y="400051"/>
            <a:ext cx="4229101" cy="285750"/>
          </a:xfrm>
        </p:spPr>
        <p:txBody>
          <a:bodyPr/>
          <a:lstStyle>
            <a:lvl1pPr marL="0" indent="0">
              <a:spcAft>
                <a:spcPts val="0"/>
              </a:spcAft>
              <a:buNone/>
              <a:defRPr sz="1050" b="1">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a:xfrm>
            <a:off x="342900" y="838202"/>
            <a:ext cx="8458200" cy="647699"/>
          </a:xfrm>
        </p:spPr>
        <p:txBody>
          <a:bodyPr/>
          <a:lstStyle>
            <a:lvl1pPr>
              <a:defRPr>
                <a:solidFill>
                  <a:schemeClr val="tx2"/>
                </a:solidFill>
              </a:defRPr>
            </a:lvl1pPr>
          </a:lstStyle>
          <a:p>
            <a:r>
              <a:rPr lang="en-US"/>
              <a:t>Click to edit Master title style</a:t>
            </a:r>
          </a:p>
        </p:txBody>
      </p:sp>
      <p:sp>
        <p:nvSpPr>
          <p:cNvPr id="10" name="Picture Placeholder 9">
            <a:extLst>
              <a:ext uri="{FF2B5EF4-FFF2-40B4-BE49-F238E27FC236}">
                <a16:creationId xmlns:a16="http://schemas.microsoft.com/office/drawing/2014/main" id="{68D5AD8B-E64F-B54B-B0DE-94F3D1ACA43D}"/>
              </a:ext>
            </a:extLst>
          </p:cNvPr>
          <p:cNvSpPr>
            <a:spLocks noGrp="1"/>
          </p:cNvSpPr>
          <p:nvPr>
            <p:ph type="pic" sz="quarter" idx="14"/>
          </p:nvPr>
        </p:nvSpPr>
        <p:spPr>
          <a:xfrm>
            <a:off x="342900" y="1485900"/>
            <a:ext cx="8458200" cy="4800600"/>
          </a:xfrm>
          <a:noFill/>
        </p:spPr>
        <p:txBody>
          <a:bodyPr lIns="91440" tIns="91440"/>
          <a:lstStyle>
            <a:lvl1pPr marL="0" indent="0">
              <a:buNone/>
              <a:defRPr>
                <a:solidFill>
                  <a:schemeClr val="tx1"/>
                </a:solidFill>
              </a:defRPr>
            </a:lvl1pPr>
          </a:lstStyle>
          <a:p>
            <a:r>
              <a:rPr lang="en-US"/>
              <a:t>Click icon to add picture</a:t>
            </a:r>
            <a:endParaRPr lang="en-US" dirty="0"/>
          </a:p>
        </p:txBody>
      </p:sp>
    </p:spTree>
    <p:extLst>
      <p:ext uri="{BB962C8B-B14F-4D97-AF65-F5344CB8AC3E}">
        <p14:creationId xmlns:p14="http://schemas.microsoft.com/office/powerpoint/2010/main" val="1599323597"/>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936">
          <p15:clr>
            <a:srgbClr val="FBAE40"/>
          </p15:clr>
        </p15:guide>
        <p15:guide id="4" orient="horz" pos="39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Pictures IC">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rgbClr val="0E296B"/>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rgbClr val="0E296B"/>
                </a:solidFill>
              </a:defRPr>
            </a:lvl1pPr>
          </a:lstStyle>
          <a:p>
            <a:fld id="{A15E175A-9817-904B-AD36-4A110DFE0709}" type="slidenum">
              <a:rPr lang="en-US" smtClean="0"/>
              <a:pPr/>
              <a:t>‹#›</a:t>
            </a:fld>
            <a:endParaRPr lang="en-US" dirty="0"/>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342900" y="400051"/>
            <a:ext cx="4229101" cy="285750"/>
          </a:xfrm>
        </p:spPr>
        <p:txBody>
          <a:bodyPr/>
          <a:lstStyle>
            <a:lvl1pPr marL="0" indent="0">
              <a:spcAft>
                <a:spcPts val="0"/>
              </a:spcAft>
              <a:buNone/>
              <a:defRPr sz="1050" b="1">
                <a:solidFill>
                  <a:srgbClr val="0E296B"/>
                </a:solidFill>
              </a:defRPr>
            </a:lvl1pPr>
          </a:lstStyle>
          <a:p>
            <a:pPr lvl="0"/>
            <a:r>
              <a:rPr lang="en-US"/>
              <a:t>Click to 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a:xfrm>
            <a:off x="342900" y="838202"/>
            <a:ext cx="8458200" cy="647699"/>
          </a:xfrm>
        </p:spPr>
        <p:txBody>
          <a:bodyPr/>
          <a:lstStyle>
            <a:lvl1pPr>
              <a:defRPr>
                <a:solidFill>
                  <a:srgbClr val="0E296B"/>
                </a:solidFill>
              </a:defRPr>
            </a:lvl1pPr>
          </a:lstStyle>
          <a:p>
            <a:r>
              <a:rPr lang="en-US"/>
              <a:t>Click to edit Master title style</a:t>
            </a:r>
          </a:p>
        </p:txBody>
      </p:sp>
      <p:sp>
        <p:nvSpPr>
          <p:cNvPr id="12" name="Picture Placeholder 11">
            <a:extLst>
              <a:ext uri="{FF2B5EF4-FFF2-40B4-BE49-F238E27FC236}">
                <a16:creationId xmlns:a16="http://schemas.microsoft.com/office/drawing/2014/main" id="{AE3716FC-EED3-5C45-8FC8-7823FCE39932}"/>
              </a:ext>
            </a:extLst>
          </p:cNvPr>
          <p:cNvSpPr>
            <a:spLocks noGrp="1"/>
          </p:cNvSpPr>
          <p:nvPr>
            <p:ph type="pic" sz="quarter" idx="16"/>
          </p:nvPr>
        </p:nvSpPr>
        <p:spPr>
          <a:xfrm>
            <a:off x="342900" y="1485900"/>
            <a:ext cx="2476500" cy="1828800"/>
          </a:xfrm>
          <a:noFill/>
        </p:spPr>
        <p:txBody>
          <a:bodyPr lIns="91440" tIns="91440"/>
          <a:lstStyle>
            <a:lvl1pPr marL="0" indent="0">
              <a:buNone/>
              <a:defRPr sz="1200">
                <a:solidFill>
                  <a:schemeClr val="tx1"/>
                </a:solidFill>
              </a:defRPr>
            </a:lvl1pPr>
          </a:lstStyle>
          <a:p>
            <a:r>
              <a:rPr lang="en-US"/>
              <a:t>Click icon to add picture</a:t>
            </a:r>
            <a:endParaRPr lang="en-US" dirty="0"/>
          </a:p>
        </p:txBody>
      </p:sp>
      <p:sp>
        <p:nvSpPr>
          <p:cNvPr id="13" name="Picture Placeholder 11">
            <a:extLst>
              <a:ext uri="{FF2B5EF4-FFF2-40B4-BE49-F238E27FC236}">
                <a16:creationId xmlns:a16="http://schemas.microsoft.com/office/drawing/2014/main" id="{865ABA85-2DFD-204E-83A9-3EA253474589}"/>
              </a:ext>
            </a:extLst>
          </p:cNvPr>
          <p:cNvSpPr>
            <a:spLocks noGrp="1"/>
          </p:cNvSpPr>
          <p:nvPr>
            <p:ph type="pic" sz="quarter" idx="17"/>
          </p:nvPr>
        </p:nvSpPr>
        <p:spPr>
          <a:xfrm>
            <a:off x="3338513" y="1485900"/>
            <a:ext cx="2476500" cy="1828800"/>
          </a:xfrm>
          <a:noFill/>
        </p:spPr>
        <p:txBody>
          <a:bodyPr lIns="91440" tIns="91440"/>
          <a:lstStyle>
            <a:lvl1pPr marL="0" indent="0">
              <a:buNone/>
              <a:defRPr sz="1200">
                <a:solidFill>
                  <a:schemeClr val="tx1"/>
                </a:solidFill>
              </a:defRPr>
            </a:lvl1pPr>
          </a:lstStyle>
          <a:p>
            <a:r>
              <a:rPr lang="en-US"/>
              <a:t>Click icon to add picture</a:t>
            </a:r>
            <a:endParaRPr lang="en-US" dirty="0"/>
          </a:p>
        </p:txBody>
      </p:sp>
      <p:sp>
        <p:nvSpPr>
          <p:cNvPr id="14" name="Picture Placeholder 11">
            <a:extLst>
              <a:ext uri="{FF2B5EF4-FFF2-40B4-BE49-F238E27FC236}">
                <a16:creationId xmlns:a16="http://schemas.microsoft.com/office/drawing/2014/main" id="{4FC1D71D-04AF-9049-95A9-BDE3C5F4D54E}"/>
              </a:ext>
            </a:extLst>
          </p:cNvPr>
          <p:cNvSpPr>
            <a:spLocks noGrp="1"/>
          </p:cNvSpPr>
          <p:nvPr>
            <p:ph type="pic" sz="quarter" idx="18"/>
          </p:nvPr>
        </p:nvSpPr>
        <p:spPr>
          <a:xfrm>
            <a:off x="6324600" y="1485900"/>
            <a:ext cx="2476500" cy="1828800"/>
          </a:xfrm>
          <a:noFill/>
        </p:spPr>
        <p:txBody>
          <a:bodyPr lIns="91440" tIns="91440"/>
          <a:lstStyle>
            <a:lvl1pPr marL="0" indent="0">
              <a:buNone/>
              <a:defRPr sz="1200">
                <a:solidFill>
                  <a:schemeClr val="tx1"/>
                </a:solidFill>
              </a:defRPr>
            </a:lvl1pPr>
          </a:lstStyle>
          <a:p>
            <a:r>
              <a:rPr lang="en-US"/>
              <a:t>Click icon to add picture</a:t>
            </a:r>
            <a:endParaRPr lang="en-US" dirty="0"/>
          </a:p>
        </p:txBody>
      </p:sp>
      <p:sp>
        <p:nvSpPr>
          <p:cNvPr id="20" name="Picture Placeholder 11">
            <a:extLst>
              <a:ext uri="{FF2B5EF4-FFF2-40B4-BE49-F238E27FC236}">
                <a16:creationId xmlns:a16="http://schemas.microsoft.com/office/drawing/2014/main" id="{9B85BA0E-72C6-6C4C-8F55-4351CB9FF204}"/>
              </a:ext>
            </a:extLst>
          </p:cNvPr>
          <p:cNvSpPr>
            <a:spLocks noGrp="1"/>
          </p:cNvSpPr>
          <p:nvPr>
            <p:ph type="pic" sz="quarter" idx="21"/>
          </p:nvPr>
        </p:nvSpPr>
        <p:spPr>
          <a:xfrm>
            <a:off x="342900" y="4016375"/>
            <a:ext cx="2476500" cy="1828800"/>
          </a:xfrm>
          <a:noFill/>
        </p:spPr>
        <p:txBody>
          <a:bodyPr lIns="91440" tIns="91440"/>
          <a:lstStyle>
            <a:lvl1pPr marL="0" indent="0">
              <a:buNone/>
              <a:defRPr sz="1200">
                <a:solidFill>
                  <a:schemeClr val="tx1"/>
                </a:solidFill>
              </a:defRPr>
            </a:lvl1pPr>
          </a:lstStyle>
          <a:p>
            <a:r>
              <a:rPr lang="en-US"/>
              <a:t>Click icon to add picture</a:t>
            </a:r>
            <a:endParaRPr lang="en-US" dirty="0"/>
          </a:p>
        </p:txBody>
      </p:sp>
      <p:sp>
        <p:nvSpPr>
          <p:cNvPr id="21" name="Picture Placeholder 11">
            <a:extLst>
              <a:ext uri="{FF2B5EF4-FFF2-40B4-BE49-F238E27FC236}">
                <a16:creationId xmlns:a16="http://schemas.microsoft.com/office/drawing/2014/main" id="{403C2B34-5762-1040-BD5F-41F2D131B929}"/>
              </a:ext>
            </a:extLst>
          </p:cNvPr>
          <p:cNvSpPr>
            <a:spLocks noGrp="1"/>
          </p:cNvSpPr>
          <p:nvPr>
            <p:ph type="pic" sz="quarter" idx="22"/>
          </p:nvPr>
        </p:nvSpPr>
        <p:spPr>
          <a:xfrm>
            <a:off x="3338513" y="4016375"/>
            <a:ext cx="2476500" cy="1828800"/>
          </a:xfrm>
          <a:noFill/>
        </p:spPr>
        <p:txBody>
          <a:bodyPr lIns="91440" tIns="91440"/>
          <a:lstStyle>
            <a:lvl1pPr marL="0" indent="0">
              <a:buNone/>
              <a:defRPr sz="1200">
                <a:solidFill>
                  <a:schemeClr val="tx1"/>
                </a:solidFill>
              </a:defRPr>
            </a:lvl1pPr>
          </a:lstStyle>
          <a:p>
            <a:r>
              <a:rPr lang="en-US"/>
              <a:t>Click icon to add picture</a:t>
            </a:r>
            <a:endParaRPr lang="en-US" dirty="0"/>
          </a:p>
        </p:txBody>
      </p:sp>
      <p:sp>
        <p:nvSpPr>
          <p:cNvPr id="22" name="Picture Placeholder 11">
            <a:extLst>
              <a:ext uri="{FF2B5EF4-FFF2-40B4-BE49-F238E27FC236}">
                <a16:creationId xmlns:a16="http://schemas.microsoft.com/office/drawing/2014/main" id="{4054DA47-A843-A344-BB04-EF154423E0D6}"/>
              </a:ext>
            </a:extLst>
          </p:cNvPr>
          <p:cNvSpPr>
            <a:spLocks noGrp="1"/>
          </p:cNvSpPr>
          <p:nvPr>
            <p:ph type="pic" sz="quarter" idx="23"/>
          </p:nvPr>
        </p:nvSpPr>
        <p:spPr>
          <a:xfrm>
            <a:off x="6324600" y="4016375"/>
            <a:ext cx="2476500" cy="1828800"/>
          </a:xfrm>
          <a:noFill/>
        </p:spPr>
        <p:txBody>
          <a:bodyPr lIns="91440" tIns="91440"/>
          <a:lstStyle>
            <a:lvl1pPr marL="0" indent="0">
              <a:buNone/>
              <a:defRPr sz="1200">
                <a:solidFill>
                  <a:schemeClr val="tx1"/>
                </a:solidFill>
              </a:defRPr>
            </a:lvl1pPr>
          </a:lstStyle>
          <a:p>
            <a:r>
              <a:rPr lang="en-US"/>
              <a:t>Click icon to add picture</a:t>
            </a:r>
            <a:endParaRPr lang="en-US" dirty="0"/>
          </a:p>
        </p:txBody>
      </p:sp>
      <p:sp>
        <p:nvSpPr>
          <p:cNvPr id="10" name="Text Placeholder 9">
            <a:extLst>
              <a:ext uri="{FF2B5EF4-FFF2-40B4-BE49-F238E27FC236}">
                <a16:creationId xmlns:a16="http://schemas.microsoft.com/office/drawing/2014/main" id="{003F32FB-A6FF-A34B-8BD6-89AE7F8CB116}"/>
              </a:ext>
            </a:extLst>
          </p:cNvPr>
          <p:cNvSpPr>
            <a:spLocks noGrp="1"/>
          </p:cNvSpPr>
          <p:nvPr>
            <p:ph type="body" sz="quarter" idx="25"/>
          </p:nvPr>
        </p:nvSpPr>
        <p:spPr>
          <a:xfrm>
            <a:off x="342900" y="3429001"/>
            <a:ext cx="2476500" cy="411933"/>
          </a:xfrm>
        </p:spPr>
        <p:txBody>
          <a:bodyPr lIns="0" tIns="0"/>
          <a:lstStyle>
            <a:lvl1pPr marL="0" indent="0">
              <a:spcAft>
                <a:spcPts val="0"/>
              </a:spcAft>
              <a:buNone/>
              <a:defRPr sz="900" b="1">
                <a:solidFill>
                  <a:srgbClr val="0E296B"/>
                </a:solidFill>
              </a:defRPr>
            </a:lvl1pPr>
          </a:lstStyle>
          <a:p>
            <a:pPr lvl="0"/>
            <a:r>
              <a:rPr lang="en-US"/>
              <a:t>Click to edit Master text styles</a:t>
            </a:r>
          </a:p>
        </p:txBody>
      </p:sp>
      <p:sp>
        <p:nvSpPr>
          <p:cNvPr id="24" name="Text Placeholder 9">
            <a:extLst>
              <a:ext uri="{FF2B5EF4-FFF2-40B4-BE49-F238E27FC236}">
                <a16:creationId xmlns:a16="http://schemas.microsoft.com/office/drawing/2014/main" id="{14F8D4B2-3966-CE42-9A7E-956CAE5244F4}"/>
              </a:ext>
            </a:extLst>
          </p:cNvPr>
          <p:cNvSpPr>
            <a:spLocks noGrp="1"/>
          </p:cNvSpPr>
          <p:nvPr>
            <p:ph type="body" sz="quarter" idx="26"/>
          </p:nvPr>
        </p:nvSpPr>
        <p:spPr>
          <a:xfrm>
            <a:off x="3338513" y="3429001"/>
            <a:ext cx="2476500" cy="411933"/>
          </a:xfrm>
        </p:spPr>
        <p:txBody>
          <a:bodyPr lIns="0" tIns="0"/>
          <a:lstStyle>
            <a:lvl1pPr marL="0" indent="0">
              <a:spcAft>
                <a:spcPts val="0"/>
              </a:spcAft>
              <a:buNone/>
              <a:defRPr sz="900" b="1">
                <a:solidFill>
                  <a:srgbClr val="0E296B"/>
                </a:solidFill>
              </a:defRPr>
            </a:lvl1pPr>
          </a:lstStyle>
          <a:p>
            <a:pPr lvl="0"/>
            <a:r>
              <a:rPr lang="en-US"/>
              <a:t>Click to edit Master text styles</a:t>
            </a:r>
          </a:p>
        </p:txBody>
      </p:sp>
      <p:sp>
        <p:nvSpPr>
          <p:cNvPr id="25" name="Text Placeholder 9">
            <a:extLst>
              <a:ext uri="{FF2B5EF4-FFF2-40B4-BE49-F238E27FC236}">
                <a16:creationId xmlns:a16="http://schemas.microsoft.com/office/drawing/2014/main" id="{BD07DF3A-7DD6-2F4B-BED2-96860032AB35}"/>
              </a:ext>
            </a:extLst>
          </p:cNvPr>
          <p:cNvSpPr>
            <a:spLocks noGrp="1"/>
          </p:cNvSpPr>
          <p:nvPr>
            <p:ph type="body" sz="quarter" idx="27"/>
          </p:nvPr>
        </p:nvSpPr>
        <p:spPr>
          <a:xfrm>
            <a:off x="6324600" y="3429001"/>
            <a:ext cx="2476500" cy="411933"/>
          </a:xfrm>
        </p:spPr>
        <p:txBody>
          <a:bodyPr lIns="0" tIns="0"/>
          <a:lstStyle>
            <a:lvl1pPr marL="0" indent="0">
              <a:spcAft>
                <a:spcPts val="0"/>
              </a:spcAft>
              <a:buNone/>
              <a:defRPr sz="900" b="1">
                <a:solidFill>
                  <a:srgbClr val="0E296B"/>
                </a:solidFill>
              </a:defRPr>
            </a:lvl1pPr>
          </a:lstStyle>
          <a:p>
            <a:pPr lvl="0"/>
            <a:r>
              <a:rPr lang="en-US"/>
              <a:t>Click to edit Master text styles</a:t>
            </a:r>
          </a:p>
        </p:txBody>
      </p:sp>
      <p:sp>
        <p:nvSpPr>
          <p:cNvPr id="26" name="Text Placeholder 9">
            <a:extLst>
              <a:ext uri="{FF2B5EF4-FFF2-40B4-BE49-F238E27FC236}">
                <a16:creationId xmlns:a16="http://schemas.microsoft.com/office/drawing/2014/main" id="{093A753B-28AE-D34F-BBE1-EA66BE187BB0}"/>
              </a:ext>
            </a:extLst>
          </p:cNvPr>
          <p:cNvSpPr>
            <a:spLocks noGrp="1"/>
          </p:cNvSpPr>
          <p:nvPr>
            <p:ph type="body" sz="quarter" idx="28"/>
          </p:nvPr>
        </p:nvSpPr>
        <p:spPr>
          <a:xfrm>
            <a:off x="342900" y="5956301"/>
            <a:ext cx="2476500" cy="411480"/>
          </a:xfrm>
        </p:spPr>
        <p:txBody>
          <a:bodyPr/>
          <a:lstStyle>
            <a:lvl1pPr marL="0" indent="0">
              <a:spcAft>
                <a:spcPts val="0"/>
              </a:spcAft>
              <a:buNone/>
              <a:defRPr sz="900" b="1">
                <a:solidFill>
                  <a:srgbClr val="0E296B"/>
                </a:solidFill>
              </a:defRPr>
            </a:lvl1pPr>
          </a:lstStyle>
          <a:p>
            <a:pPr lvl="0"/>
            <a:r>
              <a:rPr lang="en-US"/>
              <a:t>Click to edit Master text styles</a:t>
            </a:r>
          </a:p>
        </p:txBody>
      </p:sp>
      <p:sp>
        <p:nvSpPr>
          <p:cNvPr id="27" name="Text Placeholder 9">
            <a:extLst>
              <a:ext uri="{FF2B5EF4-FFF2-40B4-BE49-F238E27FC236}">
                <a16:creationId xmlns:a16="http://schemas.microsoft.com/office/drawing/2014/main" id="{60088DBC-0DB3-CF45-A694-31FE2D41118D}"/>
              </a:ext>
            </a:extLst>
          </p:cNvPr>
          <p:cNvSpPr>
            <a:spLocks noGrp="1"/>
          </p:cNvSpPr>
          <p:nvPr>
            <p:ph type="body" sz="quarter" idx="29"/>
          </p:nvPr>
        </p:nvSpPr>
        <p:spPr>
          <a:xfrm>
            <a:off x="3338513" y="5956301"/>
            <a:ext cx="2476500" cy="411480"/>
          </a:xfrm>
        </p:spPr>
        <p:txBody>
          <a:bodyPr/>
          <a:lstStyle>
            <a:lvl1pPr marL="0" indent="0">
              <a:spcAft>
                <a:spcPts val="0"/>
              </a:spcAft>
              <a:buNone/>
              <a:defRPr sz="900" b="1">
                <a:solidFill>
                  <a:srgbClr val="0E296B"/>
                </a:solidFill>
              </a:defRPr>
            </a:lvl1pPr>
          </a:lstStyle>
          <a:p>
            <a:pPr lvl="0"/>
            <a:r>
              <a:rPr lang="en-US"/>
              <a:t>Click to edit Master text styles</a:t>
            </a:r>
          </a:p>
        </p:txBody>
      </p:sp>
      <p:sp>
        <p:nvSpPr>
          <p:cNvPr id="28" name="Text Placeholder 9">
            <a:extLst>
              <a:ext uri="{FF2B5EF4-FFF2-40B4-BE49-F238E27FC236}">
                <a16:creationId xmlns:a16="http://schemas.microsoft.com/office/drawing/2014/main" id="{F248F8A8-FA92-2441-9E03-311DFA2BBA9F}"/>
              </a:ext>
            </a:extLst>
          </p:cNvPr>
          <p:cNvSpPr>
            <a:spLocks noGrp="1"/>
          </p:cNvSpPr>
          <p:nvPr>
            <p:ph type="body" sz="quarter" idx="30"/>
          </p:nvPr>
        </p:nvSpPr>
        <p:spPr>
          <a:xfrm>
            <a:off x="6324600" y="5956301"/>
            <a:ext cx="2476500" cy="411480"/>
          </a:xfrm>
        </p:spPr>
        <p:txBody>
          <a:bodyPr/>
          <a:lstStyle>
            <a:lvl1pPr marL="0" indent="0">
              <a:spcAft>
                <a:spcPts val="0"/>
              </a:spcAft>
              <a:buNone/>
              <a:defRPr sz="900" b="1">
                <a:solidFill>
                  <a:srgbClr val="0E296B"/>
                </a:solidFill>
              </a:defRPr>
            </a:lvl1pPr>
          </a:lstStyle>
          <a:p>
            <a:pPr lvl="0"/>
            <a:r>
              <a:rPr lang="en-US"/>
              <a:t>Click to edit Master text styles</a:t>
            </a:r>
          </a:p>
        </p:txBody>
      </p:sp>
    </p:spTree>
    <p:extLst>
      <p:ext uri="{BB962C8B-B14F-4D97-AF65-F5344CB8AC3E}">
        <p14:creationId xmlns:p14="http://schemas.microsoft.com/office/powerpoint/2010/main" val="851675571"/>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936">
          <p15:clr>
            <a:srgbClr val="FBAE40"/>
          </p15:clr>
        </p15:guide>
        <p15:guide id="4" orient="horz" pos="3960">
          <p15:clr>
            <a:srgbClr val="FBAE40"/>
          </p15:clr>
        </p15:guide>
        <p15:guide id="6" pos="2368">
          <p15:clr>
            <a:srgbClr val="FBAE40"/>
          </p15:clr>
        </p15:guide>
        <p15:guide id="8" pos="4884">
          <p15:clr>
            <a:srgbClr val="FBAE40"/>
          </p15:clr>
        </p15:guide>
        <p15:guide id="9" pos="5312">
          <p15:clr>
            <a:srgbClr val="FBAE40"/>
          </p15:clr>
        </p15:guide>
        <p15:guide id="10" pos="2804">
          <p15:clr>
            <a:srgbClr val="FBAE40"/>
          </p15:clr>
        </p15:guide>
        <p15:guide id="11" orient="horz" pos="3752">
          <p15:clr>
            <a:srgbClr val="FBAE40"/>
          </p15:clr>
        </p15:guide>
        <p15:guide id="12" orient="horz" pos="2160">
          <p15:clr>
            <a:srgbClr val="FBAE40"/>
          </p15:clr>
        </p15:guide>
        <p15:guide id="13" orient="horz" pos="253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Location IC">
    <p:bg>
      <p:bgPr>
        <a:solidFill>
          <a:schemeClr val="tx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8D5AD8B-E64F-B54B-B0DE-94F3D1ACA43D}"/>
              </a:ext>
            </a:extLst>
          </p:cNvPr>
          <p:cNvSpPr>
            <a:spLocks noGrp="1"/>
          </p:cNvSpPr>
          <p:nvPr>
            <p:ph type="pic" sz="quarter" idx="14" hasCustomPrompt="1"/>
          </p:nvPr>
        </p:nvSpPr>
        <p:spPr>
          <a:xfrm>
            <a:off x="0" y="13934"/>
            <a:ext cx="9144000" cy="6858000"/>
          </a:xfrm>
          <a:solidFill>
            <a:schemeClr val="tx1">
              <a:lumMod val="75000"/>
            </a:schemeClr>
          </a:solidFill>
        </p:spPr>
        <p:txBody>
          <a:bodyPr/>
          <a:lstStyle>
            <a:lvl1pPr marL="0" indent="0" algn="ctr">
              <a:buNone/>
              <a:defRPr>
                <a:solidFill>
                  <a:schemeClr val="tx1">
                    <a:lumMod val="95000"/>
                  </a:schemeClr>
                </a:solidFill>
              </a:defRPr>
            </a:lvl1pPr>
          </a:lstStyle>
          <a:p>
            <a:br>
              <a:rPr lang="en-US" dirty="0"/>
            </a:br>
            <a:br>
              <a:rPr lang="en-US" dirty="0"/>
            </a:br>
            <a:br>
              <a:rPr lang="en-US" dirty="0"/>
            </a:br>
            <a:br>
              <a:rPr lang="en-US" dirty="0"/>
            </a:br>
            <a:r>
              <a:rPr lang="en-US" dirty="0"/>
              <a:t>Location slide</a:t>
            </a:r>
            <a:br>
              <a:rPr lang="en-US" dirty="0"/>
            </a:br>
            <a:r>
              <a:rPr lang="en-US" dirty="0"/>
              <a:t>Click icon to add picture</a:t>
            </a:r>
            <a:br>
              <a:rPr lang="en-US" dirty="0"/>
            </a:br>
            <a:r>
              <a:rPr lang="en-US" dirty="0"/>
              <a:t>Descriptor, logo, line, footer and slide number must sit on top of picture</a:t>
            </a:r>
          </a:p>
        </p:txBody>
      </p:sp>
      <p:pic>
        <p:nvPicPr>
          <p:cNvPr id="11" name="Logo">
            <a:extLst>
              <a:ext uri="{FF2B5EF4-FFF2-40B4-BE49-F238E27FC236}">
                <a16:creationId xmlns:a16="http://schemas.microsoft.com/office/drawing/2014/main" id="{E64BE26D-D159-AC4C-B0A5-1CFB65A3129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088607" y="298829"/>
            <a:ext cx="712493" cy="244094"/>
          </a:xfrm>
          <a:prstGeom prst="rect">
            <a:avLst/>
          </a:prstGeom>
        </p:spPr>
      </p:pic>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1"/>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1"/>
                </a:solidFill>
              </a:defRPr>
            </a:lvl1pPr>
          </a:lstStyle>
          <a:p>
            <a:fld id="{A15E175A-9817-904B-AD36-4A110DFE0709}" type="slidenum">
              <a:rPr lang="en-US" smtClean="0"/>
              <a:pPr/>
              <a:t>‹#›</a:t>
            </a:fld>
            <a:endParaRPr lang="en-US" dirty="0"/>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342900" y="400051"/>
            <a:ext cx="4229101" cy="285750"/>
          </a:xfrm>
        </p:spPr>
        <p:txBody>
          <a:bodyPr/>
          <a:lstStyle>
            <a:lvl1pPr marL="0" indent="0">
              <a:spcAft>
                <a:spcPts val="0"/>
              </a:spcAft>
              <a:buNone/>
              <a:defRPr sz="1050" b="1">
                <a:solidFill>
                  <a:schemeClr val="tx1"/>
                </a:solidFill>
              </a:defRPr>
            </a:lvl1pPr>
          </a:lstStyle>
          <a:p>
            <a:pPr lvl="0"/>
            <a:r>
              <a:rPr lang="en-US"/>
              <a:t>Click to edit Master text styles</a:t>
            </a:r>
          </a:p>
        </p:txBody>
      </p:sp>
      <p:cxnSp>
        <p:nvCxnSpPr>
          <p:cNvPr id="9" name="Straight Connector 8">
            <a:extLst>
              <a:ext uri="{FF2B5EF4-FFF2-40B4-BE49-F238E27FC236}">
                <a16:creationId xmlns:a16="http://schemas.microsoft.com/office/drawing/2014/main" id="{D8C0CBC2-4ED6-F347-81B9-B4A3067B7292}"/>
              </a:ext>
            </a:extLst>
          </p:cNvPr>
          <p:cNvCxnSpPr>
            <a:cxnSpLocks/>
          </p:cNvCxnSpPr>
          <p:nvPr userDrawn="1"/>
        </p:nvCxnSpPr>
        <p:spPr>
          <a:xfrm>
            <a:off x="342900" y="685800"/>
            <a:ext cx="8458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6025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52">
          <p15:clr>
            <a:srgbClr val="FBAE40"/>
          </p15:clr>
        </p15:guide>
        <p15:guide id="2" orient="horz" pos="39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wards IC">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dirty="0"/>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342900" y="400051"/>
            <a:ext cx="4229101" cy="285750"/>
          </a:xfrm>
        </p:spPr>
        <p:txBody>
          <a:bodyPr/>
          <a:lstStyle>
            <a:lvl1pPr marL="0" indent="0">
              <a:spcAft>
                <a:spcPts val="0"/>
              </a:spcAft>
              <a:buNone/>
              <a:defRPr sz="1050" b="1">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28" name="Picture Placeholder 18">
            <a:extLst>
              <a:ext uri="{FF2B5EF4-FFF2-40B4-BE49-F238E27FC236}">
                <a16:creationId xmlns:a16="http://schemas.microsoft.com/office/drawing/2014/main" id="{A1D18572-AF32-394D-8575-14E4C2D24F41}"/>
              </a:ext>
            </a:extLst>
          </p:cNvPr>
          <p:cNvSpPr>
            <a:spLocks noGrp="1"/>
          </p:cNvSpPr>
          <p:nvPr>
            <p:ph type="pic" sz="quarter" idx="45"/>
          </p:nvPr>
        </p:nvSpPr>
        <p:spPr>
          <a:xfrm>
            <a:off x="342900" y="2171700"/>
            <a:ext cx="1419346" cy="1682671"/>
          </a:xfrm>
          <a:noFill/>
        </p:spPr>
        <p:txBody>
          <a:bodyPr/>
          <a:lstStyle>
            <a:lvl1pPr marL="0" indent="0">
              <a:buNone/>
              <a:defRPr sz="900">
                <a:solidFill>
                  <a:schemeClr val="tx1"/>
                </a:solidFill>
              </a:defRPr>
            </a:lvl1pPr>
          </a:lstStyle>
          <a:p>
            <a:r>
              <a:rPr lang="en-US"/>
              <a:t>Click icon to add picture</a:t>
            </a:r>
            <a:endParaRPr lang="en-US" dirty="0"/>
          </a:p>
        </p:txBody>
      </p:sp>
      <p:sp>
        <p:nvSpPr>
          <p:cNvPr id="29" name="Picture Placeholder 18">
            <a:extLst>
              <a:ext uri="{FF2B5EF4-FFF2-40B4-BE49-F238E27FC236}">
                <a16:creationId xmlns:a16="http://schemas.microsoft.com/office/drawing/2014/main" id="{2A10A43E-FD9D-2748-98AD-6D82EFDEEFF8}"/>
              </a:ext>
            </a:extLst>
          </p:cNvPr>
          <p:cNvSpPr>
            <a:spLocks noGrp="1"/>
          </p:cNvSpPr>
          <p:nvPr>
            <p:ph type="pic" sz="quarter" idx="46"/>
          </p:nvPr>
        </p:nvSpPr>
        <p:spPr>
          <a:xfrm>
            <a:off x="2343150" y="2171700"/>
            <a:ext cx="1419346" cy="1682671"/>
          </a:xfrm>
          <a:noFill/>
        </p:spPr>
        <p:txBody>
          <a:bodyPr/>
          <a:lstStyle>
            <a:lvl1pPr marL="0" indent="0">
              <a:buNone/>
              <a:defRPr sz="900">
                <a:solidFill>
                  <a:schemeClr val="tx1"/>
                </a:solidFill>
              </a:defRPr>
            </a:lvl1pPr>
          </a:lstStyle>
          <a:p>
            <a:r>
              <a:rPr lang="en-US"/>
              <a:t>Click icon to add picture</a:t>
            </a:r>
            <a:endParaRPr lang="en-US" dirty="0"/>
          </a:p>
        </p:txBody>
      </p:sp>
      <p:sp>
        <p:nvSpPr>
          <p:cNvPr id="30" name="Picture Placeholder 18">
            <a:extLst>
              <a:ext uri="{FF2B5EF4-FFF2-40B4-BE49-F238E27FC236}">
                <a16:creationId xmlns:a16="http://schemas.microsoft.com/office/drawing/2014/main" id="{30180078-A3A6-9845-A313-5CA54E156F5C}"/>
              </a:ext>
            </a:extLst>
          </p:cNvPr>
          <p:cNvSpPr>
            <a:spLocks noGrp="1"/>
          </p:cNvSpPr>
          <p:nvPr>
            <p:ph type="pic" sz="quarter" idx="47"/>
          </p:nvPr>
        </p:nvSpPr>
        <p:spPr>
          <a:xfrm>
            <a:off x="342900" y="4038601"/>
            <a:ext cx="1419346" cy="1682671"/>
          </a:xfrm>
          <a:noFill/>
        </p:spPr>
        <p:txBody>
          <a:bodyPr/>
          <a:lstStyle>
            <a:lvl1pPr marL="0" indent="0">
              <a:buNone/>
              <a:defRPr sz="900">
                <a:solidFill>
                  <a:schemeClr val="tx1"/>
                </a:solidFill>
              </a:defRPr>
            </a:lvl1pPr>
          </a:lstStyle>
          <a:p>
            <a:r>
              <a:rPr lang="en-US"/>
              <a:t>Click icon to add picture</a:t>
            </a:r>
            <a:endParaRPr lang="en-US" dirty="0"/>
          </a:p>
        </p:txBody>
      </p:sp>
      <p:sp>
        <p:nvSpPr>
          <p:cNvPr id="31" name="Picture Placeholder 18">
            <a:extLst>
              <a:ext uri="{FF2B5EF4-FFF2-40B4-BE49-F238E27FC236}">
                <a16:creationId xmlns:a16="http://schemas.microsoft.com/office/drawing/2014/main" id="{D7A815F6-7249-0049-8986-949345DABD39}"/>
              </a:ext>
            </a:extLst>
          </p:cNvPr>
          <p:cNvSpPr>
            <a:spLocks noGrp="1"/>
          </p:cNvSpPr>
          <p:nvPr>
            <p:ph type="pic" sz="quarter" idx="48"/>
          </p:nvPr>
        </p:nvSpPr>
        <p:spPr>
          <a:xfrm>
            <a:off x="2343150" y="4038601"/>
            <a:ext cx="1419346" cy="1682671"/>
          </a:xfrm>
          <a:noFill/>
        </p:spPr>
        <p:txBody>
          <a:bodyPr/>
          <a:lstStyle>
            <a:lvl1pPr marL="0" indent="0">
              <a:buNone/>
              <a:defRPr sz="900">
                <a:solidFill>
                  <a:schemeClr val="tx1"/>
                </a:solidFill>
              </a:defRPr>
            </a:lvl1pPr>
          </a:lstStyle>
          <a:p>
            <a:r>
              <a:rPr lang="en-US"/>
              <a:t>Click icon to add picture</a:t>
            </a:r>
            <a:endParaRPr lang="en-US" dirty="0"/>
          </a:p>
        </p:txBody>
      </p:sp>
      <p:sp>
        <p:nvSpPr>
          <p:cNvPr id="19" name="Picture Placeholder 18">
            <a:extLst>
              <a:ext uri="{FF2B5EF4-FFF2-40B4-BE49-F238E27FC236}">
                <a16:creationId xmlns:a16="http://schemas.microsoft.com/office/drawing/2014/main" id="{B57EDEFD-EBDD-D748-8FAF-A7A1067D1D35}"/>
              </a:ext>
            </a:extLst>
          </p:cNvPr>
          <p:cNvSpPr>
            <a:spLocks noGrp="1"/>
          </p:cNvSpPr>
          <p:nvPr>
            <p:ph type="pic" sz="quarter" idx="36"/>
          </p:nvPr>
        </p:nvSpPr>
        <p:spPr>
          <a:xfrm>
            <a:off x="4829175" y="2171700"/>
            <a:ext cx="905256" cy="566928"/>
          </a:xfrm>
          <a:noFill/>
        </p:spPr>
        <p:txBody>
          <a:bodyPr/>
          <a:lstStyle>
            <a:lvl1pPr marL="0" indent="0">
              <a:buNone/>
              <a:defRPr sz="900">
                <a:solidFill>
                  <a:schemeClr val="tx2"/>
                </a:solidFill>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8F8883FB-E94A-F34E-8605-65868011A2E5}"/>
              </a:ext>
            </a:extLst>
          </p:cNvPr>
          <p:cNvSpPr>
            <a:spLocks noGrp="1"/>
          </p:cNvSpPr>
          <p:nvPr>
            <p:ph type="pic" sz="quarter" idx="37"/>
          </p:nvPr>
        </p:nvSpPr>
        <p:spPr>
          <a:xfrm>
            <a:off x="6343650" y="2171700"/>
            <a:ext cx="905256" cy="566928"/>
          </a:xfrm>
          <a:noFill/>
        </p:spPr>
        <p:txBody>
          <a:bodyPr/>
          <a:lstStyle>
            <a:lvl1pPr marL="0" indent="0">
              <a:buNone/>
              <a:defRPr sz="900">
                <a:solidFill>
                  <a:schemeClr val="tx2"/>
                </a:solidFill>
              </a:defRPr>
            </a:lvl1pPr>
          </a:lstStyle>
          <a:p>
            <a:r>
              <a:rPr lang="en-US"/>
              <a:t>Click icon to add picture</a:t>
            </a:r>
            <a:endParaRPr lang="en-US" dirty="0"/>
          </a:p>
        </p:txBody>
      </p:sp>
      <p:sp>
        <p:nvSpPr>
          <p:cNvPr id="21" name="Picture Placeholder 18">
            <a:extLst>
              <a:ext uri="{FF2B5EF4-FFF2-40B4-BE49-F238E27FC236}">
                <a16:creationId xmlns:a16="http://schemas.microsoft.com/office/drawing/2014/main" id="{7A11BEEA-341F-A041-8196-37E443FAC8F9}"/>
              </a:ext>
            </a:extLst>
          </p:cNvPr>
          <p:cNvSpPr>
            <a:spLocks noGrp="1"/>
          </p:cNvSpPr>
          <p:nvPr>
            <p:ph type="pic" sz="quarter" idx="38"/>
          </p:nvPr>
        </p:nvSpPr>
        <p:spPr>
          <a:xfrm>
            <a:off x="7886700" y="2171700"/>
            <a:ext cx="905256" cy="566928"/>
          </a:xfrm>
          <a:noFill/>
        </p:spPr>
        <p:txBody>
          <a:bodyPr/>
          <a:lstStyle>
            <a:lvl1pPr marL="0" indent="0">
              <a:buNone/>
              <a:defRPr sz="900">
                <a:solidFill>
                  <a:schemeClr val="tx2"/>
                </a:solidFill>
              </a:defRPr>
            </a:lvl1pPr>
          </a:lstStyle>
          <a:p>
            <a:r>
              <a:rPr lang="en-US"/>
              <a:t>Click icon to add picture</a:t>
            </a:r>
            <a:endParaRPr lang="en-US" dirty="0"/>
          </a:p>
        </p:txBody>
      </p:sp>
      <p:sp>
        <p:nvSpPr>
          <p:cNvPr id="22" name="Picture Placeholder 18">
            <a:extLst>
              <a:ext uri="{FF2B5EF4-FFF2-40B4-BE49-F238E27FC236}">
                <a16:creationId xmlns:a16="http://schemas.microsoft.com/office/drawing/2014/main" id="{4B6A3FCD-35E3-FD45-BA58-55E862812FE6}"/>
              </a:ext>
            </a:extLst>
          </p:cNvPr>
          <p:cNvSpPr>
            <a:spLocks noGrp="1"/>
          </p:cNvSpPr>
          <p:nvPr>
            <p:ph type="pic" sz="quarter" idx="39"/>
          </p:nvPr>
        </p:nvSpPr>
        <p:spPr>
          <a:xfrm>
            <a:off x="4829175" y="3755572"/>
            <a:ext cx="905256" cy="566928"/>
          </a:xfrm>
          <a:noFill/>
        </p:spPr>
        <p:txBody>
          <a:bodyPr/>
          <a:lstStyle>
            <a:lvl1pPr marL="0" indent="0">
              <a:buNone/>
              <a:defRPr sz="900">
                <a:solidFill>
                  <a:schemeClr val="tx2"/>
                </a:solidFill>
              </a:defRPr>
            </a:lvl1pPr>
          </a:lstStyle>
          <a:p>
            <a:r>
              <a:rPr lang="en-US"/>
              <a:t>Click icon to add picture</a:t>
            </a:r>
            <a:endParaRPr lang="en-US" dirty="0"/>
          </a:p>
        </p:txBody>
      </p:sp>
      <p:sp>
        <p:nvSpPr>
          <p:cNvPr id="23" name="Picture Placeholder 18">
            <a:extLst>
              <a:ext uri="{FF2B5EF4-FFF2-40B4-BE49-F238E27FC236}">
                <a16:creationId xmlns:a16="http://schemas.microsoft.com/office/drawing/2014/main" id="{0855B6A8-7744-7748-B738-10F951E01AA8}"/>
              </a:ext>
            </a:extLst>
          </p:cNvPr>
          <p:cNvSpPr>
            <a:spLocks noGrp="1"/>
          </p:cNvSpPr>
          <p:nvPr>
            <p:ph type="pic" sz="quarter" idx="40"/>
          </p:nvPr>
        </p:nvSpPr>
        <p:spPr>
          <a:xfrm>
            <a:off x="6343650" y="3755572"/>
            <a:ext cx="905256" cy="566928"/>
          </a:xfrm>
          <a:noFill/>
        </p:spPr>
        <p:txBody>
          <a:bodyPr/>
          <a:lstStyle>
            <a:lvl1pPr marL="0" indent="0">
              <a:buNone/>
              <a:defRPr sz="900">
                <a:solidFill>
                  <a:schemeClr val="tx2"/>
                </a:solidFill>
              </a:defRPr>
            </a:lvl1pPr>
          </a:lstStyle>
          <a:p>
            <a:r>
              <a:rPr lang="en-US"/>
              <a:t>Click icon to add picture</a:t>
            </a:r>
            <a:endParaRPr lang="en-US" dirty="0"/>
          </a:p>
        </p:txBody>
      </p:sp>
      <p:sp>
        <p:nvSpPr>
          <p:cNvPr id="24" name="Picture Placeholder 18">
            <a:extLst>
              <a:ext uri="{FF2B5EF4-FFF2-40B4-BE49-F238E27FC236}">
                <a16:creationId xmlns:a16="http://schemas.microsoft.com/office/drawing/2014/main" id="{5E57323B-EDE5-4047-B340-4079BE969A89}"/>
              </a:ext>
            </a:extLst>
          </p:cNvPr>
          <p:cNvSpPr>
            <a:spLocks noGrp="1"/>
          </p:cNvSpPr>
          <p:nvPr>
            <p:ph type="pic" sz="quarter" idx="41"/>
          </p:nvPr>
        </p:nvSpPr>
        <p:spPr>
          <a:xfrm>
            <a:off x="7886700" y="3755572"/>
            <a:ext cx="905256" cy="566928"/>
          </a:xfrm>
          <a:noFill/>
        </p:spPr>
        <p:txBody>
          <a:bodyPr/>
          <a:lstStyle>
            <a:lvl1pPr marL="0" indent="0">
              <a:buNone/>
              <a:defRPr sz="900">
                <a:solidFill>
                  <a:schemeClr val="tx2"/>
                </a:solidFill>
              </a:defRPr>
            </a:lvl1pPr>
          </a:lstStyle>
          <a:p>
            <a:r>
              <a:rPr lang="en-US"/>
              <a:t>Click icon to add picture</a:t>
            </a:r>
            <a:endParaRPr lang="en-US" dirty="0"/>
          </a:p>
        </p:txBody>
      </p:sp>
      <p:sp>
        <p:nvSpPr>
          <p:cNvPr id="25" name="Picture Placeholder 18">
            <a:extLst>
              <a:ext uri="{FF2B5EF4-FFF2-40B4-BE49-F238E27FC236}">
                <a16:creationId xmlns:a16="http://schemas.microsoft.com/office/drawing/2014/main" id="{BAC80774-A99A-124A-9D2C-9D9BDB6338C8}"/>
              </a:ext>
            </a:extLst>
          </p:cNvPr>
          <p:cNvSpPr>
            <a:spLocks noGrp="1"/>
          </p:cNvSpPr>
          <p:nvPr>
            <p:ph type="pic" sz="quarter" idx="42"/>
          </p:nvPr>
        </p:nvSpPr>
        <p:spPr>
          <a:xfrm>
            <a:off x="4829175" y="5312919"/>
            <a:ext cx="905256" cy="566928"/>
          </a:xfrm>
          <a:noFill/>
        </p:spPr>
        <p:txBody>
          <a:bodyPr/>
          <a:lstStyle>
            <a:lvl1pPr marL="0" indent="0">
              <a:buNone/>
              <a:defRPr sz="900">
                <a:solidFill>
                  <a:schemeClr val="tx2"/>
                </a:solidFill>
              </a:defRPr>
            </a:lvl1pPr>
          </a:lstStyle>
          <a:p>
            <a:r>
              <a:rPr lang="en-US"/>
              <a:t>Click icon to add picture</a:t>
            </a:r>
            <a:endParaRPr lang="en-US" dirty="0"/>
          </a:p>
        </p:txBody>
      </p:sp>
      <p:sp>
        <p:nvSpPr>
          <p:cNvPr id="26" name="Picture Placeholder 18">
            <a:extLst>
              <a:ext uri="{FF2B5EF4-FFF2-40B4-BE49-F238E27FC236}">
                <a16:creationId xmlns:a16="http://schemas.microsoft.com/office/drawing/2014/main" id="{371F4898-4DE1-0C42-9F23-BD2A81929739}"/>
              </a:ext>
            </a:extLst>
          </p:cNvPr>
          <p:cNvSpPr>
            <a:spLocks noGrp="1"/>
          </p:cNvSpPr>
          <p:nvPr>
            <p:ph type="pic" sz="quarter" idx="43"/>
          </p:nvPr>
        </p:nvSpPr>
        <p:spPr>
          <a:xfrm>
            <a:off x="6343650" y="5312919"/>
            <a:ext cx="905256" cy="566928"/>
          </a:xfrm>
          <a:noFill/>
        </p:spPr>
        <p:txBody>
          <a:bodyPr/>
          <a:lstStyle>
            <a:lvl1pPr marL="0" indent="0">
              <a:buNone/>
              <a:defRPr sz="900">
                <a:solidFill>
                  <a:schemeClr val="tx2"/>
                </a:solidFill>
              </a:defRPr>
            </a:lvl1pPr>
          </a:lstStyle>
          <a:p>
            <a:r>
              <a:rPr lang="en-US"/>
              <a:t>Click icon to add picture</a:t>
            </a:r>
            <a:endParaRPr lang="en-US" dirty="0"/>
          </a:p>
        </p:txBody>
      </p:sp>
      <p:sp>
        <p:nvSpPr>
          <p:cNvPr id="27" name="Picture Placeholder 18">
            <a:extLst>
              <a:ext uri="{FF2B5EF4-FFF2-40B4-BE49-F238E27FC236}">
                <a16:creationId xmlns:a16="http://schemas.microsoft.com/office/drawing/2014/main" id="{9C63661D-5B3C-F14F-B527-2513BC85CD4D}"/>
              </a:ext>
            </a:extLst>
          </p:cNvPr>
          <p:cNvSpPr>
            <a:spLocks noGrp="1"/>
          </p:cNvSpPr>
          <p:nvPr>
            <p:ph type="pic" sz="quarter" idx="44"/>
          </p:nvPr>
        </p:nvSpPr>
        <p:spPr>
          <a:xfrm>
            <a:off x="7886700" y="5312919"/>
            <a:ext cx="905256" cy="566928"/>
          </a:xfrm>
          <a:noFill/>
        </p:spPr>
        <p:txBody>
          <a:bodyPr/>
          <a:lstStyle>
            <a:lvl1pPr marL="0" indent="0">
              <a:buNone/>
              <a:defRPr sz="900">
                <a:solidFill>
                  <a:schemeClr val="tx2"/>
                </a:solidFill>
              </a:defRPr>
            </a:lvl1pPr>
          </a:lstStyle>
          <a:p>
            <a:r>
              <a:rPr lang="en-US"/>
              <a:t>Click icon to add picture</a:t>
            </a:r>
            <a:endParaRPr lang="en-US" dirty="0"/>
          </a:p>
        </p:txBody>
      </p:sp>
      <p:sp>
        <p:nvSpPr>
          <p:cNvPr id="10" name="Text Placeholder 9">
            <a:extLst>
              <a:ext uri="{FF2B5EF4-FFF2-40B4-BE49-F238E27FC236}">
                <a16:creationId xmlns:a16="http://schemas.microsoft.com/office/drawing/2014/main" id="{D19C9932-BA81-F843-8B6C-90D9EF0E5889}"/>
              </a:ext>
            </a:extLst>
          </p:cNvPr>
          <p:cNvSpPr>
            <a:spLocks noGrp="1"/>
          </p:cNvSpPr>
          <p:nvPr>
            <p:ph type="body" sz="quarter" idx="27"/>
          </p:nvPr>
        </p:nvSpPr>
        <p:spPr>
          <a:xfrm>
            <a:off x="4829175" y="2819400"/>
            <a:ext cx="905256" cy="420624"/>
          </a:xfrm>
        </p:spPr>
        <p:txBody>
          <a:bodyPr/>
          <a:lstStyle>
            <a:lvl1pPr marL="0" indent="0">
              <a:spcAft>
                <a:spcPts val="0"/>
              </a:spcAft>
              <a:buNone/>
              <a:defRPr sz="900" b="1">
                <a:solidFill>
                  <a:schemeClr val="tx2"/>
                </a:solidFill>
              </a:defRPr>
            </a:lvl1pPr>
          </a:lstStyle>
          <a:p>
            <a:pPr lvl="0"/>
            <a:r>
              <a:rPr lang="en-US"/>
              <a:t>Click to edit Master text styles</a:t>
            </a:r>
          </a:p>
        </p:txBody>
      </p:sp>
      <p:sp>
        <p:nvSpPr>
          <p:cNvPr id="11" name="Text Placeholder 9">
            <a:extLst>
              <a:ext uri="{FF2B5EF4-FFF2-40B4-BE49-F238E27FC236}">
                <a16:creationId xmlns:a16="http://schemas.microsoft.com/office/drawing/2014/main" id="{308EAA6E-87E7-EC4C-BF0A-3258F0185ED0}"/>
              </a:ext>
            </a:extLst>
          </p:cNvPr>
          <p:cNvSpPr>
            <a:spLocks noGrp="1"/>
          </p:cNvSpPr>
          <p:nvPr>
            <p:ph type="body" sz="quarter" idx="28"/>
          </p:nvPr>
        </p:nvSpPr>
        <p:spPr>
          <a:xfrm>
            <a:off x="6343650" y="2819400"/>
            <a:ext cx="905256" cy="420624"/>
          </a:xfrm>
        </p:spPr>
        <p:txBody>
          <a:bodyPr/>
          <a:lstStyle>
            <a:lvl1pPr marL="0" indent="0">
              <a:spcAft>
                <a:spcPts val="0"/>
              </a:spcAft>
              <a:buNone/>
              <a:defRPr sz="900" b="1">
                <a:solidFill>
                  <a:schemeClr val="tx2"/>
                </a:solidFill>
              </a:defRPr>
            </a:lvl1pPr>
          </a:lstStyle>
          <a:p>
            <a:pPr lvl="0"/>
            <a:r>
              <a:rPr lang="en-US"/>
              <a:t>Click to edit Master text styles</a:t>
            </a:r>
          </a:p>
        </p:txBody>
      </p:sp>
      <p:sp>
        <p:nvSpPr>
          <p:cNvPr id="12" name="Text Placeholder 9">
            <a:extLst>
              <a:ext uri="{FF2B5EF4-FFF2-40B4-BE49-F238E27FC236}">
                <a16:creationId xmlns:a16="http://schemas.microsoft.com/office/drawing/2014/main" id="{33757DA2-F0D8-1545-970E-6804421C2011}"/>
              </a:ext>
            </a:extLst>
          </p:cNvPr>
          <p:cNvSpPr>
            <a:spLocks noGrp="1"/>
          </p:cNvSpPr>
          <p:nvPr>
            <p:ph type="body" sz="quarter" idx="29"/>
          </p:nvPr>
        </p:nvSpPr>
        <p:spPr>
          <a:xfrm>
            <a:off x="7895844" y="2819400"/>
            <a:ext cx="905256" cy="420624"/>
          </a:xfrm>
        </p:spPr>
        <p:txBody>
          <a:bodyPr/>
          <a:lstStyle>
            <a:lvl1pPr marL="0" indent="0">
              <a:spcAft>
                <a:spcPts val="0"/>
              </a:spcAft>
              <a:buNone/>
              <a:defRPr sz="900" b="1">
                <a:solidFill>
                  <a:schemeClr val="tx2"/>
                </a:solidFill>
              </a:defRPr>
            </a:lvl1pPr>
          </a:lstStyle>
          <a:p>
            <a:pPr lvl="0"/>
            <a:r>
              <a:rPr lang="en-US"/>
              <a:t>Click to edit Master text styles</a:t>
            </a:r>
          </a:p>
        </p:txBody>
      </p:sp>
      <p:sp>
        <p:nvSpPr>
          <p:cNvPr id="13" name="Text Placeholder 9">
            <a:extLst>
              <a:ext uri="{FF2B5EF4-FFF2-40B4-BE49-F238E27FC236}">
                <a16:creationId xmlns:a16="http://schemas.microsoft.com/office/drawing/2014/main" id="{FECB8D73-B248-794B-97FB-759FA97ACD5C}"/>
              </a:ext>
            </a:extLst>
          </p:cNvPr>
          <p:cNvSpPr>
            <a:spLocks noGrp="1"/>
          </p:cNvSpPr>
          <p:nvPr>
            <p:ph type="body" sz="quarter" idx="30"/>
          </p:nvPr>
        </p:nvSpPr>
        <p:spPr>
          <a:xfrm>
            <a:off x="4829175" y="5965377"/>
            <a:ext cx="905256" cy="424537"/>
          </a:xfrm>
        </p:spPr>
        <p:txBody>
          <a:bodyPr/>
          <a:lstStyle>
            <a:lvl1pPr marL="0" indent="0">
              <a:spcAft>
                <a:spcPts val="0"/>
              </a:spcAft>
              <a:buNone/>
              <a:defRPr sz="900" b="1">
                <a:solidFill>
                  <a:schemeClr val="tx2"/>
                </a:solidFill>
              </a:defRPr>
            </a:lvl1pPr>
          </a:lstStyle>
          <a:p>
            <a:pPr lvl="0"/>
            <a:r>
              <a:rPr lang="en-US"/>
              <a:t>Click to edit Master text styles</a:t>
            </a:r>
          </a:p>
        </p:txBody>
      </p:sp>
      <p:sp>
        <p:nvSpPr>
          <p:cNvPr id="14" name="Text Placeholder 9">
            <a:extLst>
              <a:ext uri="{FF2B5EF4-FFF2-40B4-BE49-F238E27FC236}">
                <a16:creationId xmlns:a16="http://schemas.microsoft.com/office/drawing/2014/main" id="{33CFCC1E-5B39-B349-9B4F-FD3DD9FC954B}"/>
              </a:ext>
            </a:extLst>
          </p:cNvPr>
          <p:cNvSpPr>
            <a:spLocks noGrp="1"/>
          </p:cNvSpPr>
          <p:nvPr>
            <p:ph type="body" sz="quarter" idx="31"/>
          </p:nvPr>
        </p:nvSpPr>
        <p:spPr>
          <a:xfrm>
            <a:off x="6343650" y="5965377"/>
            <a:ext cx="905256" cy="420624"/>
          </a:xfrm>
        </p:spPr>
        <p:txBody>
          <a:bodyPr/>
          <a:lstStyle>
            <a:lvl1pPr marL="0" indent="0">
              <a:spcAft>
                <a:spcPts val="0"/>
              </a:spcAft>
              <a:buNone/>
              <a:defRPr sz="900" b="1">
                <a:solidFill>
                  <a:schemeClr val="tx2"/>
                </a:solidFill>
              </a:defRPr>
            </a:lvl1pPr>
          </a:lstStyle>
          <a:p>
            <a:pPr lvl="0"/>
            <a:r>
              <a:rPr lang="en-US"/>
              <a:t>Click to edit Master text styles</a:t>
            </a:r>
          </a:p>
        </p:txBody>
      </p:sp>
      <p:sp>
        <p:nvSpPr>
          <p:cNvPr id="15" name="Text Placeholder 9">
            <a:extLst>
              <a:ext uri="{FF2B5EF4-FFF2-40B4-BE49-F238E27FC236}">
                <a16:creationId xmlns:a16="http://schemas.microsoft.com/office/drawing/2014/main" id="{ED4B0ED8-371C-5C41-AB4B-9491431E2BAC}"/>
              </a:ext>
            </a:extLst>
          </p:cNvPr>
          <p:cNvSpPr>
            <a:spLocks noGrp="1"/>
          </p:cNvSpPr>
          <p:nvPr>
            <p:ph type="body" sz="quarter" idx="32"/>
          </p:nvPr>
        </p:nvSpPr>
        <p:spPr>
          <a:xfrm>
            <a:off x="7895844" y="5965377"/>
            <a:ext cx="905256" cy="420624"/>
          </a:xfrm>
        </p:spPr>
        <p:txBody>
          <a:bodyPr/>
          <a:lstStyle>
            <a:lvl1pPr marL="0" indent="0">
              <a:spcAft>
                <a:spcPts val="0"/>
              </a:spcAft>
              <a:buNone/>
              <a:defRPr sz="900" b="1">
                <a:solidFill>
                  <a:schemeClr val="tx2"/>
                </a:solidFill>
              </a:defRPr>
            </a:lvl1pPr>
          </a:lstStyle>
          <a:p>
            <a:pPr lvl="0"/>
            <a:r>
              <a:rPr lang="en-US"/>
              <a:t>Click to edit Master text styles</a:t>
            </a:r>
          </a:p>
        </p:txBody>
      </p:sp>
      <p:sp>
        <p:nvSpPr>
          <p:cNvPr id="16" name="Text Placeholder 9">
            <a:extLst>
              <a:ext uri="{FF2B5EF4-FFF2-40B4-BE49-F238E27FC236}">
                <a16:creationId xmlns:a16="http://schemas.microsoft.com/office/drawing/2014/main" id="{A0573394-813E-DF4F-9FE6-FF47A7C20FEC}"/>
              </a:ext>
            </a:extLst>
          </p:cNvPr>
          <p:cNvSpPr>
            <a:spLocks noGrp="1"/>
          </p:cNvSpPr>
          <p:nvPr>
            <p:ph type="body" sz="quarter" idx="33"/>
          </p:nvPr>
        </p:nvSpPr>
        <p:spPr>
          <a:xfrm>
            <a:off x="4829175" y="4392388"/>
            <a:ext cx="905256" cy="420624"/>
          </a:xfrm>
        </p:spPr>
        <p:txBody>
          <a:bodyPr/>
          <a:lstStyle>
            <a:lvl1pPr marL="0" indent="0">
              <a:spcAft>
                <a:spcPts val="0"/>
              </a:spcAft>
              <a:buNone/>
              <a:defRPr sz="900" b="1">
                <a:solidFill>
                  <a:schemeClr val="tx2"/>
                </a:solidFill>
              </a:defRPr>
            </a:lvl1pPr>
          </a:lstStyle>
          <a:p>
            <a:pPr lvl="0"/>
            <a:r>
              <a:rPr lang="en-US"/>
              <a:t>Click to edit Master text styles</a:t>
            </a:r>
          </a:p>
        </p:txBody>
      </p:sp>
      <p:sp>
        <p:nvSpPr>
          <p:cNvPr id="17" name="Text Placeholder 9">
            <a:extLst>
              <a:ext uri="{FF2B5EF4-FFF2-40B4-BE49-F238E27FC236}">
                <a16:creationId xmlns:a16="http://schemas.microsoft.com/office/drawing/2014/main" id="{92A1D17F-9E41-BF45-B038-1F61DAD19109}"/>
              </a:ext>
            </a:extLst>
          </p:cNvPr>
          <p:cNvSpPr>
            <a:spLocks noGrp="1"/>
          </p:cNvSpPr>
          <p:nvPr>
            <p:ph type="body" sz="quarter" idx="34"/>
          </p:nvPr>
        </p:nvSpPr>
        <p:spPr>
          <a:xfrm>
            <a:off x="6343650" y="4392388"/>
            <a:ext cx="905256" cy="420624"/>
          </a:xfrm>
        </p:spPr>
        <p:txBody>
          <a:bodyPr/>
          <a:lstStyle>
            <a:lvl1pPr marL="0" indent="0">
              <a:spcAft>
                <a:spcPts val="0"/>
              </a:spcAft>
              <a:buNone/>
              <a:defRPr sz="900" b="1">
                <a:solidFill>
                  <a:schemeClr val="tx2"/>
                </a:solidFill>
              </a:defRPr>
            </a:lvl1pPr>
          </a:lstStyle>
          <a:p>
            <a:pPr lvl="0"/>
            <a:r>
              <a:rPr lang="en-US"/>
              <a:t>Click to edit Master text styles</a:t>
            </a:r>
          </a:p>
        </p:txBody>
      </p:sp>
      <p:sp>
        <p:nvSpPr>
          <p:cNvPr id="18" name="Text Placeholder 9">
            <a:extLst>
              <a:ext uri="{FF2B5EF4-FFF2-40B4-BE49-F238E27FC236}">
                <a16:creationId xmlns:a16="http://schemas.microsoft.com/office/drawing/2014/main" id="{36EC4532-7D84-1447-A8DF-258A91378EE1}"/>
              </a:ext>
            </a:extLst>
          </p:cNvPr>
          <p:cNvSpPr>
            <a:spLocks noGrp="1"/>
          </p:cNvSpPr>
          <p:nvPr>
            <p:ph type="body" sz="quarter" idx="35"/>
          </p:nvPr>
        </p:nvSpPr>
        <p:spPr>
          <a:xfrm>
            <a:off x="7895844" y="4392388"/>
            <a:ext cx="905256" cy="420624"/>
          </a:xfrm>
        </p:spPr>
        <p:txBody>
          <a:bodyPr/>
          <a:lstStyle>
            <a:lvl1pPr marL="0" indent="0">
              <a:spcAft>
                <a:spcPts val="0"/>
              </a:spcAft>
              <a:buNone/>
              <a:defRPr sz="900" b="1">
                <a:solidFill>
                  <a:schemeClr val="tx2"/>
                </a:solidFill>
              </a:defRPr>
            </a:lvl1pPr>
          </a:lstStyle>
          <a:p>
            <a:pPr lvl="0"/>
            <a:r>
              <a:rPr lang="en-US"/>
              <a:t>Click to edit Master text styles</a:t>
            </a:r>
          </a:p>
        </p:txBody>
      </p:sp>
      <p:sp>
        <p:nvSpPr>
          <p:cNvPr id="7" name="Text Placeholder 6">
            <a:extLst>
              <a:ext uri="{FF2B5EF4-FFF2-40B4-BE49-F238E27FC236}">
                <a16:creationId xmlns:a16="http://schemas.microsoft.com/office/drawing/2014/main" id="{974CC437-3EF0-A748-B225-244BDA3D03ED}"/>
              </a:ext>
            </a:extLst>
          </p:cNvPr>
          <p:cNvSpPr>
            <a:spLocks noGrp="1"/>
          </p:cNvSpPr>
          <p:nvPr>
            <p:ph type="body" sz="quarter" idx="49"/>
          </p:nvPr>
        </p:nvSpPr>
        <p:spPr>
          <a:xfrm>
            <a:off x="342900" y="5845632"/>
            <a:ext cx="3971925" cy="542469"/>
          </a:xfrm>
        </p:spPr>
        <p:txBody>
          <a:bodyPr/>
          <a:lstStyle>
            <a:lvl1pPr marL="0" indent="0">
              <a:spcAft>
                <a:spcPts val="0"/>
              </a:spcAft>
              <a:buNone/>
              <a:defRPr sz="1200">
                <a:solidFill>
                  <a:schemeClr val="tx2"/>
                </a:solidFill>
              </a:defRPr>
            </a:lvl1pPr>
            <a:lvl2pPr marL="123444" indent="-123444">
              <a:spcAft>
                <a:spcPts val="600"/>
              </a:spcAft>
              <a:buFont typeface="Arial" panose="020B0604020202020204" pitchFamily="34" charset="0"/>
              <a:buChar char="•"/>
              <a:defRPr sz="1200">
                <a:solidFill>
                  <a:schemeClr val="tx2"/>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87551691"/>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3624">
          <p15:clr>
            <a:srgbClr val="FBAE40"/>
          </p15:clr>
        </p15:guide>
        <p15:guide id="7" pos="4056">
          <p15:clr>
            <a:srgbClr val="FBAE40"/>
          </p15:clr>
        </p15:guide>
        <p15:guide id="9" pos="6624">
          <p15:clr>
            <a:srgbClr val="FBAE40"/>
          </p15:clr>
        </p15:guide>
        <p15:guide id="10" orient="horz" pos="1776">
          <p15:clr>
            <a:srgbClr val="FBAE40"/>
          </p15:clr>
        </p15:guide>
        <p15:guide id="11" orient="horz" pos="2760">
          <p15:clr>
            <a:srgbClr val="FBAE40"/>
          </p15:clr>
        </p15:guide>
        <p15:guide id="12" pos="5328">
          <p15:clr>
            <a:srgbClr val="FBAE40"/>
          </p15:clr>
        </p15:guide>
        <p15:guide id="14" orient="horz" pos="374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ign-off 1 IC">
    <p:bg>
      <p:bgPr>
        <a:solidFill>
          <a:schemeClr val="bg2"/>
        </a:solidFill>
        <a:effectLst/>
      </p:bgPr>
    </p:bg>
    <p:spTree>
      <p:nvGrpSpPr>
        <p:cNvPr id="1" name=""/>
        <p:cNvGrpSpPr/>
        <p:nvPr/>
      </p:nvGrpSpPr>
      <p:grpSpPr>
        <a:xfrm>
          <a:off x="0" y="0"/>
          <a:ext cx="0" cy="0"/>
          <a:chOff x="0" y="0"/>
          <a:chExt cx="0" cy="0"/>
        </a:xfrm>
      </p:grpSpPr>
      <p:pic>
        <p:nvPicPr>
          <p:cNvPr id="6" name="Logo">
            <a:extLst>
              <a:ext uri="{FF2B5EF4-FFF2-40B4-BE49-F238E27FC236}">
                <a16:creationId xmlns:a16="http://schemas.microsoft.com/office/drawing/2014/main" id="{65E72F65-BB1C-C545-AB3D-7C836D33BC5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659048" y="5788024"/>
            <a:ext cx="1836033" cy="629012"/>
          </a:xfrm>
          <a:prstGeom prst="rect">
            <a:avLst/>
          </a:prstGeom>
        </p:spPr>
      </p:pic>
      <p:sp>
        <p:nvSpPr>
          <p:cNvPr id="2" name="Title 1">
            <a:extLst>
              <a:ext uri="{FF2B5EF4-FFF2-40B4-BE49-F238E27FC236}">
                <a16:creationId xmlns:a16="http://schemas.microsoft.com/office/drawing/2014/main" id="{F71B61D5-7162-7845-9117-1143F9DBD8D4}"/>
              </a:ext>
            </a:extLst>
          </p:cNvPr>
          <p:cNvSpPr>
            <a:spLocks noGrp="1"/>
          </p:cNvSpPr>
          <p:nvPr>
            <p:ph type="title"/>
          </p:nvPr>
        </p:nvSpPr>
        <p:spPr>
          <a:xfrm>
            <a:off x="342900" y="2171700"/>
            <a:ext cx="8458200" cy="2788920"/>
          </a:xfrm>
        </p:spPr>
        <p:txBody>
          <a:bodyPr anchor="ctr" anchorCtr="0"/>
          <a:lstStyle>
            <a:lvl1pPr algn="ctr">
              <a:lnSpc>
                <a:spcPct val="84000"/>
              </a:lnSpc>
              <a:defRPr sz="7500" b="1" i="0">
                <a:solidFill>
                  <a:schemeClr val="tx1"/>
                </a:solidFill>
                <a:latin typeface="Garamond" panose="02020404030301010803" pitchFamily="18" charset="0"/>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23673298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6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ign-off 2 IC">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B61D5-7162-7845-9117-1143F9DBD8D4}"/>
              </a:ext>
            </a:extLst>
          </p:cNvPr>
          <p:cNvSpPr>
            <a:spLocks noGrp="1"/>
          </p:cNvSpPr>
          <p:nvPr>
            <p:ph type="title"/>
          </p:nvPr>
        </p:nvSpPr>
        <p:spPr>
          <a:xfrm>
            <a:off x="342900" y="2171700"/>
            <a:ext cx="8458200" cy="2788920"/>
          </a:xfrm>
        </p:spPr>
        <p:txBody>
          <a:bodyPr anchor="ctr" anchorCtr="0"/>
          <a:lstStyle>
            <a:lvl1pPr algn="ctr">
              <a:lnSpc>
                <a:spcPct val="84000"/>
              </a:lnSpc>
              <a:defRPr sz="7500" b="1" i="0">
                <a:solidFill>
                  <a:schemeClr val="tx2"/>
                </a:solidFill>
                <a:latin typeface="Garamond" panose="02020404030301010803" pitchFamily="18" charset="0"/>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41443860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6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Col Text IC">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p>
            <a:pPr algn="r"/>
            <a:r>
              <a:rPr lang="en-US" dirty="0"/>
              <a:t>© 2025 Inova.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p>
            <a:fld id="{A15E175A-9817-904B-AD36-4A110DFE0709}" type="slidenum">
              <a:rPr/>
              <a:t>‹#›</a:t>
            </a:fld>
            <a:endParaRPr lang="en-US" dirty="0"/>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342900" y="400051"/>
            <a:ext cx="4229101" cy="285750"/>
          </a:xfrm>
        </p:spPr>
        <p:txBody>
          <a:bodyPr/>
          <a:lstStyle>
            <a:lvl1pPr marL="0" indent="0">
              <a:spcAft>
                <a:spcPts val="0"/>
              </a:spcAft>
              <a:buNone/>
              <a:defRPr sz="1050" b="1">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5D66942D-015A-E24D-9621-BEDFD599E473}"/>
              </a:ext>
            </a:extLst>
          </p:cNvPr>
          <p:cNvSpPr>
            <a:spLocks noGrp="1"/>
          </p:cNvSpPr>
          <p:nvPr>
            <p:ph type="body" sz="quarter" idx="14"/>
          </p:nvPr>
        </p:nvSpPr>
        <p:spPr>
          <a:xfrm>
            <a:off x="342900" y="2171700"/>
            <a:ext cx="5474494"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9480021"/>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5" pos="488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ign-off 3 IC">
    <p:bg>
      <p:bgPr>
        <a:solidFill>
          <a:schemeClr val="bg2"/>
        </a:solidFill>
        <a:effectLst/>
      </p:bgPr>
    </p:bg>
    <p:spTree>
      <p:nvGrpSpPr>
        <p:cNvPr id="1" name=""/>
        <p:cNvGrpSpPr/>
        <p:nvPr/>
      </p:nvGrpSpPr>
      <p:grpSpPr>
        <a:xfrm>
          <a:off x="0" y="0"/>
          <a:ext cx="0" cy="0"/>
          <a:chOff x="0" y="0"/>
          <a:chExt cx="0" cy="0"/>
        </a:xfrm>
      </p:grpSpPr>
      <p:pic>
        <p:nvPicPr>
          <p:cNvPr id="6" name="Caterpillar">
            <a:extLst>
              <a:ext uri="{FF2B5EF4-FFF2-40B4-BE49-F238E27FC236}">
                <a16:creationId xmlns:a16="http://schemas.microsoft.com/office/drawing/2014/main" id="{5FE30D38-D9A5-B141-98A9-7875BCB29306}"/>
              </a:ext>
            </a:extLst>
          </p:cNvPr>
          <p:cNvPicPr>
            <a:picLocks noChangeAspect="1"/>
          </p:cNvPicPr>
          <p:nvPr userDrawn="1"/>
        </p:nvPicPr>
        <p:blipFill>
          <a:blip r:embed="rId2"/>
          <a:stretch>
            <a:fillRect/>
          </a:stretch>
        </p:blipFill>
        <p:spPr>
          <a:xfrm>
            <a:off x="6547875" y="5094798"/>
            <a:ext cx="2253225" cy="1219504"/>
          </a:xfrm>
          <a:prstGeom prst="rect">
            <a:avLst/>
          </a:prstGeom>
        </p:spPr>
      </p:pic>
      <p:sp>
        <p:nvSpPr>
          <p:cNvPr id="2" name="Title 1">
            <a:extLst>
              <a:ext uri="{FF2B5EF4-FFF2-40B4-BE49-F238E27FC236}">
                <a16:creationId xmlns:a16="http://schemas.microsoft.com/office/drawing/2014/main" id="{F71B61D5-7162-7845-9117-1143F9DBD8D4}"/>
              </a:ext>
            </a:extLst>
          </p:cNvPr>
          <p:cNvSpPr>
            <a:spLocks noGrp="1"/>
          </p:cNvSpPr>
          <p:nvPr>
            <p:ph type="title"/>
          </p:nvPr>
        </p:nvSpPr>
        <p:spPr>
          <a:xfrm>
            <a:off x="342900" y="2171700"/>
            <a:ext cx="8458200" cy="2788920"/>
          </a:xfrm>
        </p:spPr>
        <p:txBody>
          <a:bodyPr anchor="ctr" anchorCtr="0"/>
          <a:lstStyle>
            <a:lvl1pPr algn="ctr">
              <a:lnSpc>
                <a:spcPct val="84000"/>
              </a:lnSpc>
              <a:defRPr sz="7500" b="1" i="0">
                <a:solidFill>
                  <a:schemeClr val="tx1"/>
                </a:solidFill>
                <a:latin typeface="Garamond" panose="02020404030301010803" pitchFamily="18" charset="0"/>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73391803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6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Logo IC">
    <p:bg>
      <p:bgPr>
        <a:solidFill>
          <a:schemeClr val="bg2"/>
        </a:solidFill>
        <a:effectLst/>
      </p:bgPr>
    </p:bg>
    <p:spTree>
      <p:nvGrpSpPr>
        <p:cNvPr id="1" name=""/>
        <p:cNvGrpSpPr/>
        <p:nvPr/>
      </p:nvGrpSpPr>
      <p:grpSpPr>
        <a:xfrm>
          <a:off x="0" y="0"/>
          <a:ext cx="0" cy="0"/>
          <a:chOff x="0" y="0"/>
          <a:chExt cx="0" cy="0"/>
        </a:xfrm>
      </p:grpSpPr>
      <p:pic>
        <p:nvPicPr>
          <p:cNvPr id="5" name="Logo">
            <a:extLst>
              <a:ext uri="{FF2B5EF4-FFF2-40B4-BE49-F238E27FC236}">
                <a16:creationId xmlns:a16="http://schemas.microsoft.com/office/drawing/2014/main" id="{90A631DA-C761-D441-B254-C3BCB0FE937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298162" y="2734700"/>
            <a:ext cx="4570554" cy="1565840"/>
          </a:xfrm>
          <a:prstGeom prst="rect">
            <a:avLst/>
          </a:prstGeom>
        </p:spPr>
      </p:pic>
    </p:spTree>
    <p:extLst>
      <p:ext uri="{BB962C8B-B14F-4D97-AF65-F5344CB8AC3E}">
        <p14:creationId xmlns:p14="http://schemas.microsoft.com/office/powerpoint/2010/main" val="226363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ltLang="en-US" noProof="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noProof="0"/>
              <a:t>Click to edit Master subtitle style</a:t>
            </a:r>
          </a:p>
        </p:txBody>
      </p:sp>
      <p:sp>
        <p:nvSpPr>
          <p:cNvPr id="4" name="Date Placeholder 3">
            <a:extLst>
              <a:ext uri="{FF2B5EF4-FFF2-40B4-BE49-F238E27FC236}">
                <a16:creationId xmlns:a16="http://schemas.microsoft.com/office/drawing/2014/main" id="{579C17CB-AB97-A8F8-9DE9-1531D016C25E}"/>
              </a:ext>
            </a:extLst>
          </p:cNvPr>
          <p:cNvSpPr>
            <a:spLocks noGrp="1" noChangeArrowheads="1"/>
          </p:cNvSpPr>
          <p:nvPr>
            <p:ph type="dt" sz="half" idx="10"/>
            <p:custDataLst>
              <p:tags r:id="rId1"/>
            </p:custDataLst>
          </p:nvPr>
        </p:nvSpPr>
        <p:spPr/>
        <p:txBody>
          <a:bodyPr/>
          <a:lstStyle>
            <a:lvl1pPr>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sym typeface="Wingdings" charset="2"/>
              </a:rPr>
              <a:t>Date of download:  mm/dd/yyyy</a:t>
            </a:r>
          </a:p>
        </p:txBody>
      </p:sp>
      <p:sp>
        <p:nvSpPr>
          <p:cNvPr id="5" name="Footer Placeholder 4">
            <a:extLst>
              <a:ext uri="{FF2B5EF4-FFF2-40B4-BE49-F238E27FC236}">
                <a16:creationId xmlns:a16="http://schemas.microsoft.com/office/drawing/2014/main" id="{996DE0C6-836E-A816-3C9E-37EB66E535AB}"/>
              </a:ext>
            </a:extLst>
          </p:cNvPr>
          <p:cNvSpPr>
            <a:spLocks noGrp="1" noChangeArrowheads="1"/>
          </p:cNvSpPr>
          <p:nvPr>
            <p:ph type="ftr" sz="quarter" idx="11"/>
            <p:custDataLst>
              <p:tags r:id="rId2"/>
            </p:custDataLst>
          </p:nvPr>
        </p:nvSpPr>
        <p:spPr/>
        <p:txBody>
          <a:bodyPr/>
          <a:lstStyle>
            <a:lvl1pPr>
              <a:defRPr/>
            </a:lvl1pPr>
          </a:lstStyle>
          <a:p>
            <a:r>
              <a:rPr lang="en-US" altLang="en-US"/>
              <a:t>Copyright © 2012 American Medical Association. All rights reserved.</a:t>
            </a:r>
          </a:p>
        </p:txBody>
      </p:sp>
      <p:sp>
        <p:nvSpPr>
          <p:cNvPr id="6" name="Slide Number Placeholder 5">
            <a:extLst>
              <a:ext uri="{FF2B5EF4-FFF2-40B4-BE49-F238E27FC236}">
                <a16:creationId xmlns:a16="http://schemas.microsoft.com/office/drawing/2014/main" id="{773A32C3-7BCB-DAE2-8098-40D566D63514}"/>
              </a:ext>
            </a:extLst>
          </p:cNvPr>
          <p:cNvSpPr>
            <a:spLocks noGrp="1" noChangeArrowheads="1"/>
          </p:cNvSpPr>
          <p:nvPr>
            <p:ph type="sldNum" sz="quarter" idx="12"/>
            <p:custDataLst>
              <p:tags r:id="rId3"/>
            </p:custDataLst>
          </p:nvPr>
        </p:nvSpPr>
        <p:spPr>
          <a:ln/>
        </p:spPr>
        <p:txBody>
          <a:bodyPr/>
          <a:lstStyle>
            <a:lvl1pPr>
              <a:defRPr/>
            </a:lvl1pPr>
          </a:lstStyle>
          <a:p>
            <a:fld id="{07F8EC2F-74A9-4712-B39C-D2F28E669414}" type="slidenum">
              <a:rPr lang="en-US" altLang="en-US"/>
              <a:pPr/>
              <a:t>‹#›</a:t>
            </a:fld>
            <a:endParaRPr lang="en-US" altLang="en-US"/>
          </a:p>
        </p:txBody>
      </p:sp>
    </p:spTree>
    <p:extLst>
      <p:ext uri="{BB962C8B-B14F-4D97-AF65-F5344CB8AC3E}">
        <p14:creationId xmlns:p14="http://schemas.microsoft.com/office/powerpoint/2010/main" val="245100394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en-US" noProof="0"/>
              <a:t>Click to edit Master title style</a:t>
            </a:r>
          </a:p>
        </p:txBody>
      </p:sp>
      <p:sp>
        <p:nvSpPr>
          <p:cNvPr id="3" name="Content Placeholder 2"/>
          <p:cNvSpPr>
            <a:spLocks noGrp="1"/>
          </p:cNvSpPr>
          <p:nvPr>
            <p:ph idx="1"/>
          </p:nvPr>
        </p:nvSpPr>
        <p:spPr>
          <a:xfrm>
            <a:off x="457200" y="1600200"/>
            <a:ext cx="8229600" cy="4525962"/>
          </a:xfrm>
        </p:spPr>
        <p:txBody>
          <a:bodyPr/>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 name="Date Placeholder 3">
            <a:extLst>
              <a:ext uri="{FF2B5EF4-FFF2-40B4-BE49-F238E27FC236}">
                <a16:creationId xmlns:a16="http://schemas.microsoft.com/office/drawing/2014/main" id="{D047839D-0DC2-59C0-0242-F443191A24A2}"/>
              </a:ext>
            </a:extLst>
          </p:cNvPr>
          <p:cNvSpPr>
            <a:spLocks noGrp="1" noChangeArrowheads="1"/>
          </p:cNvSpPr>
          <p:nvPr>
            <p:ph type="dt" sz="half" idx="10"/>
            <p:custDataLst>
              <p:tags r:id="rId1"/>
            </p:custDataLst>
          </p:nvPr>
        </p:nvSpPr>
        <p:spPr/>
        <p:txBody>
          <a:bodyPr/>
          <a:lstStyle>
            <a:lvl1pPr>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sym typeface="Wingdings" charset="2"/>
              </a:rPr>
              <a:t>Date of download:  mm/dd/yyyy</a:t>
            </a:r>
          </a:p>
        </p:txBody>
      </p:sp>
      <p:sp>
        <p:nvSpPr>
          <p:cNvPr id="5" name="Footer Placeholder 4">
            <a:extLst>
              <a:ext uri="{FF2B5EF4-FFF2-40B4-BE49-F238E27FC236}">
                <a16:creationId xmlns:a16="http://schemas.microsoft.com/office/drawing/2014/main" id="{BDE61A65-C2E5-DA2A-6485-D6AF74F2D0B8}"/>
              </a:ext>
            </a:extLst>
          </p:cNvPr>
          <p:cNvSpPr>
            <a:spLocks noGrp="1" noChangeArrowheads="1"/>
          </p:cNvSpPr>
          <p:nvPr>
            <p:ph type="ftr" sz="quarter" idx="11"/>
            <p:custDataLst>
              <p:tags r:id="rId2"/>
            </p:custDataLst>
          </p:nvPr>
        </p:nvSpPr>
        <p:spPr/>
        <p:txBody>
          <a:bodyPr/>
          <a:lstStyle>
            <a:lvl1pPr>
              <a:defRPr/>
            </a:lvl1pPr>
          </a:lstStyle>
          <a:p>
            <a:r>
              <a:rPr lang="en-US" altLang="en-US"/>
              <a:t>Copyright © 2012 American Medical Association. All rights reserved.</a:t>
            </a:r>
          </a:p>
        </p:txBody>
      </p:sp>
      <p:sp>
        <p:nvSpPr>
          <p:cNvPr id="6" name="Slide Number Placeholder 5">
            <a:extLst>
              <a:ext uri="{FF2B5EF4-FFF2-40B4-BE49-F238E27FC236}">
                <a16:creationId xmlns:a16="http://schemas.microsoft.com/office/drawing/2014/main" id="{FAF1DC27-753F-F417-1A44-A0FD7C5002F1}"/>
              </a:ext>
            </a:extLst>
          </p:cNvPr>
          <p:cNvSpPr>
            <a:spLocks noGrp="1" noChangeArrowheads="1"/>
          </p:cNvSpPr>
          <p:nvPr>
            <p:ph type="sldNum" sz="quarter" idx="12"/>
            <p:custDataLst>
              <p:tags r:id="rId3"/>
            </p:custDataLst>
          </p:nvPr>
        </p:nvSpPr>
        <p:spPr>
          <a:ln/>
        </p:spPr>
        <p:txBody>
          <a:bodyPr/>
          <a:lstStyle>
            <a:lvl1pPr>
              <a:defRPr/>
            </a:lvl1pPr>
          </a:lstStyle>
          <a:p>
            <a:fld id="{56E9668F-960E-4BFB-9ECA-4CB9EB507B1D}" type="slidenum">
              <a:rPr lang="en-US" altLang="en-US"/>
              <a:pPr/>
              <a:t>‹#›</a:t>
            </a:fld>
            <a:endParaRPr lang="en-US" altLang="en-US"/>
          </a:p>
        </p:txBody>
      </p:sp>
    </p:spTree>
    <p:extLst>
      <p:ext uri="{BB962C8B-B14F-4D97-AF65-F5344CB8AC3E}">
        <p14:creationId xmlns:p14="http://schemas.microsoft.com/office/powerpoint/2010/main" val="134032468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ltLang="en-US" noProof="0"/>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ltLang="en-US" noProof="0"/>
              <a:t>Edit Master text styles</a:t>
            </a:r>
          </a:p>
        </p:txBody>
      </p:sp>
      <p:sp>
        <p:nvSpPr>
          <p:cNvPr id="4" name="Date Placeholder 3">
            <a:extLst>
              <a:ext uri="{FF2B5EF4-FFF2-40B4-BE49-F238E27FC236}">
                <a16:creationId xmlns:a16="http://schemas.microsoft.com/office/drawing/2014/main" id="{CF7C6776-5D3B-5D3F-C18C-50E668E61B16}"/>
              </a:ext>
            </a:extLst>
          </p:cNvPr>
          <p:cNvSpPr>
            <a:spLocks noGrp="1" noChangeArrowheads="1"/>
          </p:cNvSpPr>
          <p:nvPr>
            <p:ph type="dt" sz="half" idx="10"/>
            <p:custDataLst>
              <p:tags r:id="rId1"/>
            </p:custDataLst>
          </p:nvPr>
        </p:nvSpPr>
        <p:spPr/>
        <p:txBody>
          <a:bodyPr/>
          <a:lstStyle>
            <a:lvl1pPr>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sym typeface="Wingdings" charset="2"/>
              </a:rPr>
              <a:t>Date of download:  mm/dd/yyyy</a:t>
            </a:r>
          </a:p>
        </p:txBody>
      </p:sp>
      <p:sp>
        <p:nvSpPr>
          <p:cNvPr id="5" name="Footer Placeholder 4">
            <a:extLst>
              <a:ext uri="{FF2B5EF4-FFF2-40B4-BE49-F238E27FC236}">
                <a16:creationId xmlns:a16="http://schemas.microsoft.com/office/drawing/2014/main" id="{1CF1AC94-3314-7A38-05C5-30DC362803FE}"/>
              </a:ext>
            </a:extLst>
          </p:cNvPr>
          <p:cNvSpPr>
            <a:spLocks noGrp="1" noChangeArrowheads="1"/>
          </p:cNvSpPr>
          <p:nvPr>
            <p:ph type="ftr" sz="quarter" idx="11"/>
            <p:custDataLst>
              <p:tags r:id="rId2"/>
            </p:custDataLst>
          </p:nvPr>
        </p:nvSpPr>
        <p:spPr/>
        <p:txBody>
          <a:bodyPr/>
          <a:lstStyle>
            <a:lvl1pPr>
              <a:defRPr/>
            </a:lvl1pPr>
          </a:lstStyle>
          <a:p>
            <a:r>
              <a:rPr lang="en-US" altLang="en-US"/>
              <a:t>Copyright © 2012 American Medical Association. All rights reserved.</a:t>
            </a:r>
          </a:p>
        </p:txBody>
      </p:sp>
      <p:sp>
        <p:nvSpPr>
          <p:cNvPr id="6" name="Slide Number Placeholder 5">
            <a:extLst>
              <a:ext uri="{FF2B5EF4-FFF2-40B4-BE49-F238E27FC236}">
                <a16:creationId xmlns:a16="http://schemas.microsoft.com/office/drawing/2014/main" id="{79FC7E1D-BF05-B565-0C7C-8A267849C9CE}"/>
              </a:ext>
            </a:extLst>
          </p:cNvPr>
          <p:cNvSpPr>
            <a:spLocks noGrp="1" noChangeArrowheads="1"/>
          </p:cNvSpPr>
          <p:nvPr>
            <p:ph type="sldNum" sz="quarter" idx="12"/>
            <p:custDataLst>
              <p:tags r:id="rId3"/>
            </p:custDataLst>
          </p:nvPr>
        </p:nvSpPr>
        <p:spPr>
          <a:ln/>
        </p:spPr>
        <p:txBody>
          <a:bodyPr/>
          <a:lstStyle>
            <a:lvl1pPr>
              <a:defRPr/>
            </a:lvl1pPr>
          </a:lstStyle>
          <a:p>
            <a:fld id="{8EB6CA88-3C09-425C-B3B7-C56A3ADBF4C8}" type="slidenum">
              <a:rPr lang="en-US" altLang="en-US"/>
              <a:pPr/>
              <a:t>‹#›</a:t>
            </a:fld>
            <a:endParaRPr lang="en-US" altLang="en-US"/>
          </a:p>
        </p:txBody>
      </p:sp>
    </p:spTree>
    <p:extLst>
      <p:ext uri="{BB962C8B-B14F-4D97-AF65-F5344CB8AC3E}">
        <p14:creationId xmlns:p14="http://schemas.microsoft.com/office/powerpoint/2010/main" val="154511192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en-US" noProof="0"/>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 name="Date Placeholder 3">
            <a:extLst>
              <a:ext uri="{FF2B5EF4-FFF2-40B4-BE49-F238E27FC236}">
                <a16:creationId xmlns:a16="http://schemas.microsoft.com/office/drawing/2014/main" id="{D465795F-E8B2-96B1-45CE-7A207809C791}"/>
              </a:ext>
            </a:extLst>
          </p:cNvPr>
          <p:cNvSpPr>
            <a:spLocks noGrp="1" noChangeArrowheads="1"/>
          </p:cNvSpPr>
          <p:nvPr>
            <p:ph type="dt" sz="half" idx="10"/>
            <p:custDataLst>
              <p:tags r:id="rId1"/>
            </p:custDataLst>
          </p:nvPr>
        </p:nvSpPr>
        <p:spPr/>
        <p:txBody>
          <a:bodyPr/>
          <a:lstStyle>
            <a:lvl1pPr>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sym typeface="Wingdings" charset="2"/>
              </a:rPr>
              <a:t>Date of download:  mm/dd/yyyy</a:t>
            </a:r>
          </a:p>
        </p:txBody>
      </p:sp>
      <p:sp>
        <p:nvSpPr>
          <p:cNvPr id="6" name="Footer Placeholder 4">
            <a:extLst>
              <a:ext uri="{FF2B5EF4-FFF2-40B4-BE49-F238E27FC236}">
                <a16:creationId xmlns:a16="http://schemas.microsoft.com/office/drawing/2014/main" id="{9B11F156-FF42-1F62-F229-2ABE2A846E73}"/>
              </a:ext>
            </a:extLst>
          </p:cNvPr>
          <p:cNvSpPr>
            <a:spLocks noGrp="1" noChangeArrowheads="1"/>
          </p:cNvSpPr>
          <p:nvPr>
            <p:ph type="ftr" sz="quarter" idx="11"/>
            <p:custDataLst>
              <p:tags r:id="rId2"/>
            </p:custDataLst>
          </p:nvPr>
        </p:nvSpPr>
        <p:spPr/>
        <p:txBody>
          <a:bodyPr/>
          <a:lstStyle>
            <a:lvl1pPr>
              <a:defRPr/>
            </a:lvl1pPr>
          </a:lstStyle>
          <a:p>
            <a:r>
              <a:rPr lang="en-US" altLang="en-US"/>
              <a:t>Copyright © 2012 American Medical Association. All rights reserved.</a:t>
            </a:r>
          </a:p>
        </p:txBody>
      </p:sp>
      <p:sp>
        <p:nvSpPr>
          <p:cNvPr id="7" name="Slide Number Placeholder 5">
            <a:extLst>
              <a:ext uri="{FF2B5EF4-FFF2-40B4-BE49-F238E27FC236}">
                <a16:creationId xmlns:a16="http://schemas.microsoft.com/office/drawing/2014/main" id="{5B55F391-ABB6-5BE2-961D-F0DAB7F0E7A9}"/>
              </a:ext>
            </a:extLst>
          </p:cNvPr>
          <p:cNvSpPr>
            <a:spLocks noGrp="1" noChangeArrowheads="1"/>
          </p:cNvSpPr>
          <p:nvPr>
            <p:ph type="sldNum" sz="quarter" idx="12"/>
            <p:custDataLst>
              <p:tags r:id="rId3"/>
            </p:custDataLst>
          </p:nvPr>
        </p:nvSpPr>
        <p:spPr>
          <a:ln/>
        </p:spPr>
        <p:txBody>
          <a:bodyPr/>
          <a:lstStyle>
            <a:lvl1pPr>
              <a:defRPr/>
            </a:lvl1pPr>
          </a:lstStyle>
          <a:p>
            <a:fld id="{9809EEA6-E0AC-47DB-A4E7-D0115F3939B9}" type="slidenum">
              <a:rPr lang="en-US" altLang="en-US"/>
              <a:pPr/>
              <a:t>‹#›</a:t>
            </a:fld>
            <a:endParaRPr lang="en-US" altLang="en-US"/>
          </a:p>
        </p:txBody>
      </p:sp>
    </p:spTree>
    <p:extLst>
      <p:ext uri="{BB962C8B-B14F-4D97-AF65-F5344CB8AC3E}">
        <p14:creationId xmlns:p14="http://schemas.microsoft.com/office/powerpoint/2010/main" val="258486090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ltLang="en-US" noProof="0"/>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noProof="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noProof="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7" name="Date Placeholder 3">
            <a:extLst>
              <a:ext uri="{FF2B5EF4-FFF2-40B4-BE49-F238E27FC236}">
                <a16:creationId xmlns:a16="http://schemas.microsoft.com/office/drawing/2014/main" id="{72A01946-A4F1-6633-6ECC-D9FD8E0DB800}"/>
              </a:ext>
            </a:extLst>
          </p:cNvPr>
          <p:cNvSpPr>
            <a:spLocks noGrp="1" noChangeArrowheads="1"/>
          </p:cNvSpPr>
          <p:nvPr>
            <p:ph type="dt" sz="half" idx="10"/>
            <p:custDataLst>
              <p:tags r:id="rId1"/>
            </p:custDataLst>
          </p:nvPr>
        </p:nvSpPr>
        <p:spPr/>
        <p:txBody>
          <a:bodyPr/>
          <a:lstStyle>
            <a:lvl1pPr>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sym typeface="Wingdings" charset="2"/>
              </a:rPr>
              <a:t>Date of download:  mm/dd/yyyy</a:t>
            </a:r>
          </a:p>
        </p:txBody>
      </p:sp>
      <p:sp>
        <p:nvSpPr>
          <p:cNvPr id="8" name="Footer Placeholder 4">
            <a:extLst>
              <a:ext uri="{FF2B5EF4-FFF2-40B4-BE49-F238E27FC236}">
                <a16:creationId xmlns:a16="http://schemas.microsoft.com/office/drawing/2014/main" id="{15354934-F455-01E5-F79B-58EB69663C70}"/>
              </a:ext>
            </a:extLst>
          </p:cNvPr>
          <p:cNvSpPr>
            <a:spLocks noGrp="1" noChangeArrowheads="1"/>
          </p:cNvSpPr>
          <p:nvPr>
            <p:ph type="ftr" sz="quarter" idx="11"/>
            <p:custDataLst>
              <p:tags r:id="rId2"/>
            </p:custDataLst>
          </p:nvPr>
        </p:nvSpPr>
        <p:spPr/>
        <p:txBody>
          <a:bodyPr/>
          <a:lstStyle>
            <a:lvl1pPr>
              <a:defRPr/>
            </a:lvl1pPr>
          </a:lstStyle>
          <a:p>
            <a:r>
              <a:rPr lang="en-US" altLang="en-US"/>
              <a:t>Copyright © 2012 American Medical Association. All rights reserved.</a:t>
            </a:r>
          </a:p>
        </p:txBody>
      </p:sp>
      <p:sp>
        <p:nvSpPr>
          <p:cNvPr id="9" name="Slide Number Placeholder 5">
            <a:extLst>
              <a:ext uri="{FF2B5EF4-FFF2-40B4-BE49-F238E27FC236}">
                <a16:creationId xmlns:a16="http://schemas.microsoft.com/office/drawing/2014/main" id="{7B2EDCB7-9877-E530-E299-B0EC3E895C48}"/>
              </a:ext>
            </a:extLst>
          </p:cNvPr>
          <p:cNvSpPr>
            <a:spLocks noGrp="1" noChangeArrowheads="1"/>
          </p:cNvSpPr>
          <p:nvPr>
            <p:ph type="sldNum" sz="quarter" idx="12"/>
            <p:custDataLst>
              <p:tags r:id="rId3"/>
            </p:custDataLst>
          </p:nvPr>
        </p:nvSpPr>
        <p:spPr>
          <a:ln/>
        </p:spPr>
        <p:txBody>
          <a:bodyPr/>
          <a:lstStyle>
            <a:lvl1pPr>
              <a:defRPr/>
            </a:lvl1pPr>
          </a:lstStyle>
          <a:p>
            <a:fld id="{F29EAA45-0BB6-4D81-B16F-04CD1B3398C3}" type="slidenum">
              <a:rPr lang="en-US" altLang="en-US"/>
              <a:pPr/>
              <a:t>‹#›</a:t>
            </a:fld>
            <a:endParaRPr lang="en-US" altLang="en-US"/>
          </a:p>
        </p:txBody>
      </p:sp>
    </p:spTree>
    <p:extLst>
      <p:ext uri="{BB962C8B-B14F-4D97-AF65-F5344CB8AC3E}">
        <p14:creationId xmlns:p14="http://schemas.microsoft.com/office/powerpoint/2010/main" val="20319769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en-US" noProof="0"/>
              <a:t>Click to edit Master title style</a:t>
            </a:r>
          </a:p>
        </p:txBody>
      </p:sp>
      <p:sp>
        <p:nvSpPr>
          <p:cNvPr id="3" name="Date Placeholder 3">
            <a:extLst>
              <a:ext uri="{FF2B5EF4-FFF2-40B4-BE49-F238E27FC236}">
                <a16:creationId xmlns:a16="http://schemas.microsoft.com/office/drawing/2014/main" id="{72065CEB-0D37-8497-22FF-F6D137A428B4}"/>
              </a:ext>
            </a:extLst>
          </p:cNvPr>
          <p:cNvSpPr>
            <a:spLocks noGrp="1" noChangeArrowheads="1"/>
          </p:cNvSpPr>
          <p:nvPr>
            <p:ph type="dt" sz="half" idx="10"/>
            <p:custDataLst>
              <p:tags r:id="rId1"/>
            </p:custDataLst>
          </p:nvPr>
        </p:nvSpPr>
        <p:spPr/>
        <p:txBody>
          <a:bodyPr/>
          <a:lstStyle>
            <a:lvl1pPr>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sym typeface="Wingdings" charset="2"/>
              </a:rPr>
              <a:t>Date of download:  mm/dd/yyyy</a:t>
            </a:r>
          </a:p>
        </p:txBody>
      </p:sp>
      <p:sp>
        <p:nvSpPr>
          <p:cNvPr id="4" name="Footer Placeholder 4">
            <a:extLst>
              <a:ext uri="{FF2B5EF4-FFF2-40B4-BE49-F238E27FC236}">
                <a16:creationId xmlns:a16="http://schemas.microsoft.com/office/drawing/2014/main" id="{36F673AB-04DC-1299-A8DC-7607AC7E37BC}"/>
              </a:ext>
            </a:extLst>
          </p:cNvPr>
          <p:cNvSpPr>
            <a:spLocks noGrp="1" noChangeArrowheads="1"/>
          </p:cNvSpPr>
          <p:nvPr>
            <p:ph type="ftr" sz="quarter" idx="11"/>
            <p:custDataLst>
              <p:tags r:id="rId2"/>
            </p:custDataLst>
          </p:nvPr>
        </p:nvSpPr>
        <p:spPr/>
        <p:txBody>
          <a:bodyPr/>
          <a:lstStyle>
            <a:lvl1pPr>
              <a:defRPr/>
            </a:lvl1pPr>
          </a:lstStyle>
          <a:p>
            <a:r>
              <a:rPr lang="en-US" altLang="en-US"/>
              <a:t>Copyright © 2012 American Medical Association. All rights reserved.</a:t>
            </a:r>
          </a:p>
        </p:txBody>
      </p:sp>
      <p:sp>
        <p:nvSpPr>
          <p:cNvPr id="5" name="Slide Number Placeholder 5">
            <a:extLst>
              <a:ext uri="{FF2B5EF4-FFF2-40B4-BE49-F238E27FC236}">
                <a16:creationId xmlns:a16="http://schemas.microsoft.com/office/drawing/2014/main" id="{6B0B527A-6193-67C1-492A-E95700FD41FB}"/>
              </a:ext>
            </a:extLst>
          </p:cNvPr>
          <p:cNvSpPr>
            <a:spLocks noGrp="1" noChangeArrowheads="1"/>
          </p:cNvSpPr>
          <p:nvPr>
            <p:ph type="sldNum" sz="quarter" idx="12"/>
            <p:custDataLst>
              <p:tags r:id="rId3"/>
            </p:custDataLst>
          </p:nvPr>
        </p:nvSpPr>
        <p:spPr>
          <a:ln/>
        </p:spPr>
        <p:txBody>
          <a:bodyPr/>
          <a:lstStyle>
            <a:lvl1pPr>
              <a:defRPr/>
            </a:lvl1pPr>
          </a:lstStyle>
          <a:p>
            <a:fld id="{B22B8785-6054-4ACE-80BC-A15AF4C6CFD4}" type="slidenum">
              <a:rPr lang="en-US" altLang="en-US"/>
              <a:pPr/>
              <a:t>‹#›</a:t>
            </a:fld>
            <a:endParaRPr lang="en-US" altLang="en-US"/>
          </a:p>
        </p:txBody>
      </p:sp>
    </p:spTree>
    <p:extLst>
      <p:ext uri="{BB962C8B-B14F-4D97-AF65-F5344CB8AC3E}">
        <p14:creationId xmlns:p14="http://schemas.microsoft.com/office/powerpoint/2010/main" val="402796744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3DB525B-3344-978F-0C9F-C99916C2B35F}"/>
              </a:ext>
            </a:extLst>
          </p:cNvPr>
          <p:cNvSpPr>
            <a:spLocks noGrp="1" noChangeArrowheads="1"/>
          </p:cNvSpPr>
          <p:nvPr>
            <p:ph type="dt" sz="half" idx="10"/>
            <p:custDataLst>
              <p:tags r:id="rId1"/>
            </p:custDataLst>
          </p:nvPr>
        </p:nvSpPr>
        <p:spPr/>
        <p:txBody>
          <a:bodyPr/>
          <a:lstStyle>
            <a:lvl1pPr>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sym typeface="Wingdings" charset="2"/>
              </a:rPr>
              <a:t>Date of download:  mm/dd/yyyy</a:t>
            </a:r>
          </a:p>
        </p:txBody>
      </p:sp>
      <p:sp>
        <p:nvSpPr>
          <p:cNvPr id="3" name="Footer Placeholder 4">
            <a:extLst>
              <a:ext uri="{FF2B5EF4-FFF2-40B4-BE49-F238E27FC236}">
                <a16:creationId xmlns:a16="http://schemas.microsoft.com/office/drawing/2014/main" id="{A8B9C34B-880B-7C2C-B145-77B81A40F5E3}"/>
              </a:ext>
            </a:extLst>
          </p:cNvPr>
          <p:cNvSpPr>
            <a:spLocks noGrp="1" noChangeArrowheads="1"/>
          </p:cNvSpPr>
          <p:nvPr>
            <p:ph type="ftr" sz="quarter" idx="11"/>
            <p:custDataLst>
              <p:tags r:id="rId2"/>
            </p:custDataLst>
          </p:nvPr>
        </p:nvSpPr>
        <p:spPr/>
        <p:txBody>
          <a:bodyPr/>
          <a:lstStyle>
            <a:lvl1pPr>
              <a:defRPr/>
            </a:lvl1pPr>
          </a:lstStyle>
          <a:p>
            <a:r>
              <a:rPr lang="en-US" altLang="en-US"/>
              <a:t>Copyright © 2012 American Medical Association. All rights reserved.</a:t>
            </a:r>
          </a:p>
        </p:txBody>
      </p:sp>
      <p:sp>
        <p:nvSpPr>
          <p:cNvPr id="4" name="Slide Number Placeholder 5">
            <a:extLst>
              <a:ext uri="{FF2B5EF4-FFF2-40B4-BE49-F238E27FC236}">
                <a16:creationId xmlns:a16="http://schemas.microsoft.com/office/drawing/2014/main" id="{1AE577D2-709E-5183-10A4-7483F831FB06}"/>
              </a:ext>
            </a:extLst>
          </p:cNvPr>
          <p:cNvSpPr>
            <a:spLocks noGrp="1" noChangeArrowheads="1"/>
          </p:cNvSpPr>
          <p:nvPr>
            <p:ph type="sldNum" sz="quarter" idx="12"/>
            <p:custDataLst>
              <p:tags r:id="rId3"/>
            </p:custDataLst>
          </p:nvPr>
        </p:nvSpPr>
        <p:spPr>
          <a:ln/>
        </p:spPr>
        <p:txBody>
          <a:bodyPr/>
          <a:lstStyle>
            <a:lvl1pPr>
              <a:defRPr/>
            </a:lvl1pPr>
          </a:lstStyle>
          <a:p>
            <a:fld id="{43EF912E-5D13-403C-B5FD-F8A97E46CAD7}" type="slidenum">
              <a:rPr lang="en-US" altLang="en-US"/>
              <a:pPr/>
              <a:t>‹#›</a:t>
            </a:fld>
            <a:endParaRPr lang="en-US" altLang="en-US"/>
          </a:p>
        </p:txBody>
      </p:sp>
    </p:spTree>
    <p:extLst>
      <p:ext uri="{BB962C8B-B14F-4D97-AF65-F5344CB8AC3E}">
        <p14:creationId xmlns:p14="http://schemas.microsoft.com/office/powerpoint/2010/main" val="154109495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ltLang="en-US" noProof="0"/>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noProof="0"/>
              <a:t>Edit Master text styles</a:t>
            </a:r>
          </a:p>
        </p:txBody>
      </p:sp>
      <p:sp>
        <p:nvSpPr>
          <p:cNvPr id="5" name="Date Placeholder 3">
            <a:extLst>
              <a:ext uri="{FF2B5EF4-FFF2-40B4-BE49-F238E27FC236}">
                <a16:creationId xmlns:a16="http://schemas.microsoft.com/office/drawing/2014/main" id="{0577F0A1-FD24-1422-CD7F-6207D12C1C92}"/>
              </a:ext>
            </a:extLst>
          </p:cNvPr>
          <p:cNvSpPr>
            <a:spLocks noGrp="1" noChangeArrowheads="1"/>
          </p:cNvSpPr>
          <p:nvPr>
            <p:ph type="dt" sz="half" idx="10"/>
            <p:custDataLst>
              <p:tags r:id="rId1"/>
            </p:custDataLst>
          </p:nvPr>
        </p:nvSpPr>
        <p:spPr/>
        <p:txBody>
          <a:bodyPr/>
          <a:lstStyle>
            <a:lvl1pPr>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sym typeface="Wingdings" charset="2"/>
              </a:rPr>
              <a:t>Date of download:  mm/dd/yyyy</a:t>
            </a:r>
          </a:p>
        </p:txBody>
      </p:sp>
      <p:sp>
        <p:nvSpPr>
          <p:cNvPr id="6" name="Footer Placeholder 4">
            <a:extLst>
              <a:ext uri="{FF2B5EF4-FFF2-40B4-BE49-F238E27FC236}">
                <a16:creationId xmlns:a16="http://schemas.microsoft.com/office/drawing/2014/main" id="{14F42F78-A441-FAA5-D4D3-0DC088F706A7}"/>
              </a:ext>
            </a:extLst>
          </p:cNvPr>
          <p:cNvSpPr>
            <a:spLocks noGrp="1" noChangeArrowheads="1"/>
          </p:cNvSpPr>
          <p:nvPr>
            <p:ph type="ftr" sz="quarter" idx="11"/>
            <p:custDataLst>
              <p:tags r:id="rId2"/>
            </p:custDataLst>
          </p:nvPr>
        </p:nvSpPr>
        <p:spPr/>
        <p:txBody>
          <a:bodyPr/>
          <a:lstStyle>
            <a:lvl1pPr>
              <a:defRPr/>
            </a:lvl1pPr>
          </a:lstStyle>
          <a:p>
            <a:r>
              <a:rPr lang="en-US" altLang="en-US"/>
              <a:t>Copyright © 2012 American Medical Association. All rights reserved.</a:t>
            </a:r>
          </a:p>
        </p:txBody>
      </p:sp>
      <p:sp>
        <p:nvSpPr>
          <p:cNvPr id="7" name="Slide Number Placeholder 5">
            <a:extLst>
              <a:ext uri="{FF2B5EF4-FFF2-40B4-BE49-F238E27FC236}">
                <a16:creationId xmlns:a16="http://schemas.microsoft.com/office/drawing/2014/main" id="{E87E68A3-A480-C69A-E5D0-6D09784D759A}"/>
              </a:ext>
            </a:extLst>
          </p:cNvPr>
          <p:cNvSpPr>
            <a:spLocks noGrp="1" noChangeArrowheads="1"/>
          </p:cNvSpPr>
          <p:nvPr>
            <p:ph type="sldNum" sz="quarter" idx="12"/>
            <p:custDataLst>
              <p:tags r:id="rId3"/>
            </p:custDataLst>
          </p:nvPr>
        </p:nvSpPr>
        <p:spPr>
          <a:ln/>
        </p:spPr>
        <p:txBody>
          <a:bodyPr/>
          <a:lstStyle>
            <a:lvl1pPr>
              <a:defRPr/>
            </a:lvl1pPr>
          </a:lstStyle>
          <a:p>
            <a:fld id="{43848980-CB3D-4CFE-9689-2823E63CC718}" type="slidenum">
              <a:rPr lang="en-US" altLang="en-US"/>
              <a:pPr/>
              <a:t>‹#›</a:t>
            </a:fld>
            <a:endParaRPr lang="en-US" altLang="en-US"/>
          </a:p>
        </p:txBody>
      </p:sp>
    </p:spTree>
    <p:extLst>
      <p:ext uri="{BB962C8B-B14F-4D97-AF65-F5344CB8AC3E}">
        <p14:creationId xmlns:p14="http://schemas.microsoft.com/office/powerpoint/2010/main" val="198111114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Col Content IC">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dirty="0"/>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342900" y="400051"/>
            <a:ext cx="4229101" cy="285750"/>
          </a:xfrm>
        </p:spPr>
        <p:txBody>
          <a:bodyPr/>
          <a:lstStyle>
            <a:lvl1pPr marL="0" indent="0">
              <a:spcAft>
                <a:spcPts val="0"/>
              </a:spcAft>
              <a:buNone/>
              <a:defRPr sz="1050" b="1">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342900" y="2171700"/>
            <a:ext cx="3971925"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ACCF2CFA-2907-8A4B-BA86-7D9B63768A4F}"/>
              </a:ext>
            </a:extLst>
          </p:cNvPr>
          <p:cNvSpPr>
            <a:spLocks noGrp="1"/>
          </p:cNvSpPr>
          <p:nvPr>
            <p:ph idx="14"/>
          </p:nvPr>
        </p:nvSpPr>
        <p:spPr>
          <a:xfrm>
            <a:off x="4829175" y="2171700"/>
            <a:ext cx="3971925"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8703111"/>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3624">
          <p15:clr>
            <a:srgbClr val="FBAE40"/>
          </p15:clr>
        </p15:guide>
        <p15:guide id="7" pos="4056">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ltLang="en-US" noProof="0"/>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alt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noProof="0"/>
              <a:t>Edit Master text styles</a:t>
            </a:r>
          </a:p>
        </p:txBody>
      </p:sp>
      <p:sp>
        <p:nvSpPr>
          <p:cNvPr id="5" name="Date Placeholder 3">
            <a:extLst>
              <a:ext uri="{FF2B5EF4-FFF2-40B4-BE49-F238E27FC236}">
                <a16:creationId xmlns:a16="http://schemas.microsoft.com/office/drawing/2014/main" id="{1D97F3B8-5B7C-5D04-6489-F02A5864351D}"/>
              </a:ext>
            </a:extLst>
          </p:cNvPr>
          <p:cNvSpPr>
            <a:spLocks noGrp="1" noChangeArrowheads="1"/>
          </p:cNvSpPr>
          <p:nvPr>
            <p:ph type="dt" sz="half" idx="10"/>
            <p:custDataLst>
              <p:tags r:id="rId1"/>
            </p:custDataLst>
          </p:nvPr>
        </p:nvSpPr>
        <p:spPr/>
        <p:txBody>
          <a:bodyPr/>
          <a:lstStyle>
            <a:lvl1pPr>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sym typeface="Wingdings" charset="2"/>
              </a:rPr>
              <a:t>Date of download:  mm/dd/yyyy</a:t>
            </a:r>
          </a:p>
        </p:txBody>
      </p:sp>
      <p:sp>
        <p:nvSpPr>
          <p:cNvPr id="6" name="Footer Placeholder 4">
            <a:extLst>
              <a:ext uri="{FF2B5EF4-FFF2-40B4-BE49-F238E27FC236}">
                <a16:creationId xmlns:a16="http://schemas.microsoft.com/office/drawing/2014/main" id="{9B6849E6-A488-D3E2-5942-5B73A8076E99}"/>
              </a:ext>
            </a:extLst>
          </p:cNvPr>
          <p:cNvSpPr>
            <a:spLocks noGrp="1" noChangeArrowheads="1"/>
          </p:cNvSpPr>
          <p:nvPr>
            <p:ph type="ftr" sz="quarter" idx="11"/>
            <p:custDataLst>
              <p:tags r:id="rId2"/>
            </p:custDataLst>
          </p:nvPr>
        </p:nvSpPr>
        <p:spPr/>
        <p:txBody>
          <a:bodyPr/>
          <a:lstStyle>
            <a:lvl1pPr>
              <a:defRPr/>
            </a:lvl1pPr>
          </a:lstStyle>
          <a:p>
            <a:r>
              <a:rPr lang="en-US" altLang="en-US"/>
              <a:t>Copyright © 2012 American Medical Association. All rights reserved.</a:t>
            </a:r>
          </a:p>
        </p:txBody>
      </p:sp>
      <p:sp>
        <p:nvSpPr>
          <p:cNvPr id="7" name="Slide Number Placeholder 5">
            <a:extLst>
              <a:ext uri="{FF2B5EF4-FFF2-40B4-BE49-F238E27FC236}">
                <a16:creationId xmlns:a16="http://schemas.microsoft.com/office/drawing/2014/main" id="{437BFCE4-0D27-72B0-E390-A2ECB4136FC8}"/>
              </a:ext>
            </a:extLst>
          </p:cNvPr>
          <p:cNvSpPr>
            <a:spLocks noGrp="1" noChangeArrowheads="1"/>
          </p:cNvSpPr>
          <p:nvPr>
            <p:ph type="sldNum" sz="quarter" idx="12"/>
            <p:custDataLst>
              <p:tags r:id="rId3"/>
            </p:custDataLst>
          </p:nvPr>
        </p:nvSpPr>
        <p:spPr>
          <a:ln/>
        </p:spPr>
        <p:txBody>
          <a:bodyPr/>
          <a:lstStyle>
            <a:lvl1pPr>
              <a:defRPr/>
            </a:lvl1pPr>
          </a:lstStyle>
          <a:p>
            <a:fld id="{F8C6CAC9-C457-4FED-A42B-252E1330FD4E}" type="slidenum">
              <a:rPr lang="en-US" altLang="en-US"/>
              <a:pPr/>
              <a:t>‹#›</a:t>
            </a:fld>
            <a:endParaRPr lang="en-US" altLang="en-US"/>
          </a:p>
        </p:txBody>
      </p:sp>
    </p:spTree>
    <p:extLst>
      <p:ext uri="{BB962C8B-B14F-4D97-AF65-F5344CB8AC3E}">
        <p14:creationId xmlns:p14="http://schemas.microsoft.com/office/powerpoint/2010/main" val="77080418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en-US" noProof="0"/>
              <a:t>Click to edit Master title style</a:t>
            </a:r>
          </a:p>
        </p:txBody>
      </p:sp>
      <p:sp>
        <p:nvSpPr>
          <p:cNvPr id="3" name="Vertical Text Placeholder 2"/>
          <p:cNvSpPr>
            <a:spLocks noGrp="1"/>
          </p:cNvSpPr>
          <p:nvPr>
            <p:ph type="body" orient="vert" idx="1"/>
          </p:nvPr>
        </p:nvSpPr>
        <p:spPr>
          <a:xfrm>
            <a:off x="457200" y="1600200"/>
            <a:ext cx="8229600" cy="4525962"/>
          </a:xfrm>
        </p:spPr>
        <p:txBody>
          <a:bodyPr vert="eaVert"/>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 name="Date Placeholder 3">
            <a:extLst>
              <a:ext uri="{FF2B5EF4-FFF2-40B4-BE49-F238E27FC236}">
                <a16:creationId xmlns:a16="http://schemas.microsoft.com/office/drawing/2014/main" id="{E797DCA6-7452-88EE-B940-7D654B0C83B6}"/>
              </a:ext>
            </a:extLst>
          </p:cNvPr>
          <p:cNvSpPr>
            <a:spLocks noGrp="1" noChangeArrowheads="1"/>
          </p:cNvSpPr>
          <p:nvPr>
            <p:ph type="dt" sz="half" idx="10"/>
            <p:custDataLst>
              <p:tags r:id="rId1"/>
            </p:custDataLst>
          </p:nvPr>
        </p:nvSpPr>
        <p:spPr/>
        <p:txBody>
          <a:bodyPr/>
          <a:lstStyle>
            <a:lvl1pPr>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sym typeface="Wingdings" charset="2"/>
              </a:rPr>
              <a:t>Date of download:  mm/dd/yyyy</a:t>
            </a:r>
          </a:p>
        </p:txBody>
      </p:sp>
      <p:sp>
        <p:nvSpPr>
          <p:cNvPr id="5" name="Footer Placeholder 4">
            <a:extLst>
              <a:ext uri="{FF2B5EF4-FFF2-40B4-BE49-F238E27FC236}">
                <a16:creationId xmlns:a16="http://schemas.microsoft.com/office/drawing/2014/main" id="{D3BE6E52-D9D2-0B2F-53EB-092148890CF6}"/>
              </a:ext>
            </a:extLst>
          </p:cNvPr>
          <p:cNvSpPr>
            <a:spLocks noGrp="1" noChangeArrowheads="1"/>
          </p:cNvSpPr>
          <p:nvPr>
            <p:ph type="ftr" sz="quarter" idx="11"/>
            <p:custDataLst>
              <p:tags r:id="rId2"/>
            </p:custDataLst>
          </p:nvPr>
        </p:nvSpPr>
        <p:spPr/>
        <p:txBody>
          <a:bodyPr/>
          <a:lstStyle>
            <a:lvl1pPr>
              <a:defRPr/>
            </a:lvl1pPr>
          </a:lstStyle>
          <a:p>
            <a:r>
              <a:rPr lang="en-US" altLang="en-US"/>
              <a:t>Copyright © 2012 American Medical Association. All rights reserved.</a:t>
            </a:r>
          </a:p>
        </p:txBody>
      </p:sp>
      <p:sp>
        <p:nvSpPr>
          <p:cNvPr id="6" name="Slide Number Placeholder 5">
            <a:extLst>
              <a:ext uri="{FF2B5EF4-FFF2-40B4-BE49-F238E27FC236}">
                <a16:creationId xmlns:a16="http://schemas.microsoft.com/office/drawing/2014/main" id="{B4C45A1D-56C1-8523-B8DE-BB55F5501056}"/>
              </a:ext>
            </a:extLst>
          </p:cNvPr>
          <p:cNvSpPr>
            <a:spLocks noGrp="1" noChangeArrowheads="1"/>
          </p:cNvSpPr>
          <p:nvPr>
            <p:ph type="sldNum" sz="quarter" idx="12"/>
            <p:custDataLst>
              <p:tags r:id="rId3"/>
            </p:custDataLst>
          </p:nvPr>
        </p:nvSpPr>
        <p:spPr>
          <a:ln/>
        </p:spPr>
        <p:txBody>
          <a:bodyPr/>
          <a:lstStyle>
            <a:lvl1pPr>
              <a:defRPr/>
            </a:lvl1pPr>
          </a:lstStyle>
          <a:p>
            <a:fld id="{806172F5-EB3F-4146-B624-63F8AFA03853}" type="slidenum">
              <a:rPr lang="en-US" altLang="en-US"/>
              <a:pPr/>
              <a:t>‹#›</a:t>
            </a:fld>
            <a:endParaRPr lang="en-US" altLang="en-US"/>
          </a:p>
        </p:txBody>
      </p:sp>
    </p:spTree>
    <p:extLst>
      <p:ext uri="{BB962C8B-B14F-4D97-AF65-F5344CB8AC3E}">
        <p14:creationId xmlns:p14="http://schemas.microsoft.com/office/powerpoint/2010/main" val="97913203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en-US" noProof="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 name="Date Placeholder 3">
            <a:extLst>
              <a:ext uri="{FF2B5EF4-FFF2-40B4-BE49-F238E27FC236}">
                <a16:creationId xmlns:a16="http://schemas.microsoft.com/office/drawing/2014/main" id="{A764AC2F-534D-832A-0904-7993ABAA5A4D}"/>
              </a:ext>
            </a:extLst>
          </p:cNvPr>
          <p:cNvSpPr>
            <a:spLocks noGrp="1" noChangeArrowheads="1"/>
          </p:cNvSpPr>
          <p:nvPr>
            <p:ph type="dt" sz="half" idx="10"/>
            <p:custDataLst>
              <p:tags r:id="rId1"/>
            </p:custDataLst>
          </p:nvPr>
        </p:nvSpPr>
        <p:spPr/>
        <p:txBody>
          <a:bodyPr/>
          <a:lstStyle>
            <a:lvl1pPr>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sym typeface="Wingdings" charset="2"/>
              </a:rPr>
              <a:t>Date of download:  mm/dd/yyyy</a:t>
            </a:r>
          </a:p>
        </p:txBody>
      </p:sp>
      <p:sp>
        <p:nvSpPr>
          <p:cNvPr id="5" name="Footer Placeholder 4">
            <a:extLst>
              <a:ext uri="{FF2B5EF4-FFF2-40B4-BE49-F238E27FC236}">
                <a16:creationId xmlns:a16="http://schemas.microsoft.com/office/drawing/2014/main" id="{E04A1450-75B0-074C-95E4-345181467289}"/>
              </a:ext>
            </a:extLst>
          </p:cNvPr>
          <p:cNvSpPr>
            <a:spLocks noGrp="1" noChangeArrowheads="1"/>
          </p:cNvSpPr>
          <p:nvPr>
            <p:ph type="ftr" sz="quarter" idx="11"/>
            <p:custDataLst>
              <p:tags r:id="rId2"/>
            </p:custDataLst>
          </p:nvPr>
        </p:nvSpPr>
        <p:spPr/>
        <p:txBody>
          <a:bodyPr/>
          <a:lstStyle>
            <a:lvl1pPr>
              <a:defRPr/>
            </a:lvl1pPr>
          </a:lstStyle>
          <a:p>
            <a:r>
              <a:rPr lang="en-US" altLang="en-US"/>
              <a:t>Copyright © 2012 American Medical Association. All rights reserved.</a:t>
            </a:r>
          </a:p>
        </p:txBody>
      </p:sp>
      <p:sp>
        <p:nvSpPr>
          <p:cNvPr id="6" name="Slide Number Placeholder 5">
            <a:extLst>
              <a:ext uri="{FF2B5EF4-FFF2-40B4-BE49-F238E27FC236}">
                <a16:creationId xmlns:a16="http://schemas.microsoft.com/office/drawing/2014/main" id="{674E01B4-316B-F538-CE86-9D2ABA301B98}"/>
              </a:ext>
            </a:extLst>
          </p:cNvPr>
          <p:cNvSpPr>
            <a:spLocks noGrp="1" noChangeArrowheads="1"/>
          </p:cNvSpPr>
          <p:nvPr>
            <p:ph type="sldNum" sz="quarter" idx="12"/>
            <p:custDataLst>
              <p:tags r:id="rId3"/>
            </p:custDataLst>
          </p:nvPr>
        </p:nvSpPr>
        <p:spPr>
          <a:ln/>
        </p:spPr>
        <p:txBody>
          <a:bodyPr/>
          <a:lstStyle>
            <a:lvl1pPr>
              <a:defRPr/>
            </a:lvl1pPr>
          </a:lstStyle>
          <a:p>
            <a:fld id="{5531009B-AF3A-45AA-9490-19FA5D9D4158}" type="slidenum">
              <a:rPr lang="en-US" altLang="en-US"/>
              <a:pPr/>
              <a:t>‹#›</a:t>
            </a:fld>
            <a:endParaRPr lang="en-US" altLang="en-US"/>
          </a:p>
        </p:txBody>
      </p:sp>
    </p:spTree>
    <p:extLst>
      <p:ext uri="{BB962C8B-B14F-4D97-AF65-F5344CB8AC3E}">
        <p14:creationId xmlns:p14="http://schemas.microsoft.com/office/powerpoint/2010/main" val="117418839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a:t>Click to edit Master title style</a:t>
            </a:r>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a:t>Click to edit Master subtitle style</a:t>
            </a:r>
          </a:p>
        </p:txBody>
      </p:sp>
    </p:spTree>
    <p:extLst>
      <p:ext uri="{BB962C8B-B14F-4D97-AF65-F5344CB8AC3E}">
        <p14:creationId xmlns:p14="http://schemas.microsoft.com/office/powerpoint/2010/main" val="30352693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76109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28" b="1" cap="all"/>
            </a:lvl1pPr>
          </a:lstStyle>
          <a:p>
            <a:r>
              <a:rPr lang="en-US"/>
              <a:t>Click to edit Master title style</a:t>
            </a:r>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14"/>
            </a:lvl1pPr>
            <a:lvl2pPr marL="414726" indent="0">
              <a:buNone/>
              <a:defRPr sz="1633"/>
            </a:lvl2pPr>
            <a:lvl3pPr marL="829452" indent="0">
              <a:buNone/>
              <a:defRPr sz="1451"/>
            </a:lvl3pPr>
            <a:lvl4pPr marL="1244178" indent="0">
              <a:buNone/>
              <a:defRPr sz="1270"/>
            </a:lvl4pPr>
            <a:lvl5pPr marL="1658904" indent="0">
              <a:buNone/>
              <a:defRPr sz="1270"/>
            </a:lvl5pPr>
            <a:lvl6pPr marL="2073631" indent="0">
              <a:buNone/>
              <a:defRPr sz="1270"/>
            </a:lvl6pPr>
            <a:lvl7pPr marL="2488357" indent="0">
              <a:buNone/>
              <a:defRPr sz="1270"/>
            </a:lvl7pPr>
            <a:lvl8pPr marL="2903083" indent="0">
              <a:buNone/>
              <a:defRPr sz="1270"/>
            </a:lvl8pPr>
            <a:lvl9pPr marL="3317809" indent="0">
              <a:buNone/>
              <a:defRPr sz="1270"/>
            </a:lvl9pPr>
          </a:lstStyle>
          <a:p>
            <a:pPr lvl="0"/>
            <a:r>
              <a:rPr lang="en-US"/>
              <a:t>Click to edit Master text styles</a:t>
            </a:r>
          </a:p>
        </p:txBody>
      </p:sp>
    </p:spTree>
    <p:extLst>
      <p:ext uri="{BB962C8B-B14F-4D97-AF65-F5344CB8AC3E}">
        <p14:creationId xmlns:p14="http://schemas.microsoft.com/office/powerpoint/2010/main" val="3139669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1040" y="1906761"/>
            <a:ext cx="3833280" cy="4319014"/>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2561" y="1906761"/>
            <a:ext cx="3834720" cy="4319014"/>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90619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n-US"/>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177"/>
            </a:lvl1pPr>
            <a:lvl2pPr>
              <a:defRPr sz="1814"/>
            </a:lvl2pPr>
            <a:lvl3pPr>
              <a:defRPr sz="1633"/>
            </a:lvl3pPr>
            <a:lvl4pPr>
              <a:defRPr sz="1451"/>
            </a:lvl4pPr>
            <a:lvl5pPr>
              <a:defRPr sz="1451"/>
            </a:lvl5pPr>
            <a:lvl6pPr>
              <a:defRPr sz="1451"/>
            </a:lvl6pPr>
            <a:lvl7pPr>
              <a:defRPr sz="1451"/>
            </a:lvl7pPr>
            <a:lvl8pPr>
              <a:defRPr sz="1451"/>
            </a:lvl8pPr>
            <a:lvl9pPr>
              <a:defRPr sz="14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n-US"/>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177"/>
            </a:lvl1pPr>
            <a:lvl2pPr>
              <a:defRPr sz="1814"/>
            </a:lvl2pPr>
            <a:lvl3pPr>
              <a:defRPr sz="1633"/>
            </a:lvl3pPr>
            <a:lvl4pPr>
              <a:defRPr sz="1451"/>
            </a:lvl4pPr>
            <a:lvl5pPr>
              <a:defRPr sz="1451"/>
            </a:lvl5pPr>
            <a:lvl6pPr>
              <a:defRPr sz="1451"/>
            </a:lvl6pPr>
            <a:lvl7pPr>
              <a:defRPr sz="1451"/>
            </a:lvl7pPr>
            <a:lvl8pPr>
              <a:defRPr sz="1451"/>
            </a:lvl8pPr>
            <a:lvl9pPr>
              <a:defRPr sz="14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77048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253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646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Col Content IC">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dirty="0"/>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342900" y="400051"/>
            <a:ext cx="4229101" cy="285750"/>
          </a:xfrm>
        </p:spPr>
        <p:txBody>
          <a:bodyPr/>
          <a:lstStyle>
            <a:lvl1pPr marL="0" indent="0">
              <a:spcAft>
                <a:spcPts val="0"/>
              </a:spcAft>
              <a:buNone/>
              <a:defRPr sz="1050" b="1">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342900" y="2171700"/>
            <a:ext cx="2475738"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ACCF2CFA-2907-8A4B-BA86-7D9B63768A4F}"/>
              </a:ext>
            </a:extLst>
          </p:cNvPr>
          <p:cNvSpPr>
            <a:spLocks noGrp="1"/>
          </p:cNvSpPr>
          <p:nvPr>
            <p:ph idx="14"/>
          </p:nvPr>
        </p:nvSpPr>
        <p:spPr>
          <a:xfrm>
            <a:off x="3338513" y="2171700"/>
            <a:ext cx="2476500"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776E852D-6EB7-2B41-B19A-D473A5D41675}"/>
              </a:ext>
            </a:extLst>
          </p:cNvPr>
          <p:cNvSpPr>
            <a:spLocks noGrp="1"/>
          </p:cNvSpPr>
          <p:nvPr>
            <p:ph idx="15"/>
          </p:nvPr>
        </p:nvSpPr>
        <p:spPr>
          <a:xfrm>
            <a:off x="6324600" y="2171701"/>
            <a:ext cx="2476500"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5669794"/>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2376">
          <p15:clr>
            <a:srgbClr val="FBAE40"/>
          </p15:clr>
        </p15:guide>
        <p15:guide id="8" pos="4884">
          <p15:clr>
            <a:srgbClr val="FBAE40"/>
          </p15:clr>
        </p15:guide>
        <p15:guide id="9" pos="5312">
          <p15:clr>
            <a:srgbClr val="FBAE40"/>
          </p15:clr>
        </p15:guide>
        <p15:guide id="10" pos="2804">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14" b="1"/>
            </a:lvl1pPr>
          </a:lstStyle>
          <a:p>
            <a:r>
              <a:rPr lang="en-US"/>
              <a:t>Click to edit Master title style</a:t>
            </a:r>
          </a:p>
        </p:txBody>
      </p:sp>
      <p:sp>
        <p:nvSpPr>
          <p:cNvPr id="3" name="Content Placeholder 2"/>
          <p:cNvSpPr>
            <a:spLocks noGrp="1"/>
          </p:cNvSpPr>
          <p:nvPr>
            <p:ph idx="1"/>
          </p:nvPr>
        </p:nvSpPr>
        <p:spPr>
          <a:xfrm>
            <a:off x="3575521" y="273629"/>
            <a:ext cx="5112000" cy="5852774"/>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270"/>
            </a:lvl1pPr>
            <a:lvl2pPr marL="414726" indent="0">
              <a:buNone/>
              <a:defRPr sz="1089"/>
            </a:lvl2pPr>
            <a:lvl3pPr marL="829452" indent="0">
              <a:buNone/>
              <a:defRPr sz="907"/>
            </a:lvl3pPr>
            <a:lvl4pPr marL="1244178" indent="0">
              <a:buNone/>
              <a:defRPr sz="816"/>
            </a:lvl4pPr>
            <a:lvl5pPr marL="1658904" indent="0">
              <a:buNone/>
              <a:defRPr sz="816"/>
            </a:lvl5pPr>
            <a:lvl6pPr marL="2073631" indent="0">
              <a:buNone/>
              <a:defRPr sz="816"/>
            </a:lvl6pPr>
            <a:lvl7pPr marL="2488357" indent="0">
              <a:buNone/>
              <a:defRPr sz="816"/>
            </a:lvl7pPr>
            <a:lvl8pPr marL="2903083" indent="0">
              <a:buNone/>
              <a:defRPr sz="816"/>
            </a:lvl8pPr>
            <a:lvl9pPr marL="3317809" indent="0">
              <a:buNone/>
              <a:defRPr sz="816"/>
            </a:lvl9pPr>
          </a:lstStyle>
          <a:p>
            <a:pPr lvl="0"/>
            <a:r>
              <a:rPr lang="en-US"/>
              <a:t>Click to edit Master text styles</a:t>
            </a:r>
          </a:p>
        </p:txBody>
      </p:sp>
    </p:spTree>
    <p:extLst>
      <p:ext uri="{BB962C8B-B14F-4D97-AF65-F5344CB8AC3E}">
        <p14:creationId xmlns:p14="http://schemas.microsoft.com/office/powerpoint/2010/main" val="20764523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14" b="1"/>
            </a:lvl1pPr>
          </a:lstStyle>
          <a:p>
            <a:r>
              <a:rPr lang="en-US"/>
              <a:t>Click to edit Master title style</a:t>
            </a:r>
          </a:p>
        </p:txBody>
      </p:sp>
      <p:sp>
        <p:nvSpPr>
          <p:cNvPr id="3" name="Picture Placeholder 2"/>
          <p:cNvSpPr>
            <a:spLocks noGrp="1"/>
          </p:cNvSpPr>
          <p:nvPr>
            <p:ph type="pic" idx="1"/>
          </p:nvPr>
        </p:nvSpPr>
        <p:spPr>
          <a:xfrm>
            <a:off x="1792801" y="612065"/>
            <a:ext cx="5486400" cy="4115952"/>
          </a:xfrm>
        </p:spPr>
        <p:txBody>
          <a:bodyPr/>
          <a:lstStyle>
            <a:lvl1pPr marL="0" indent="0">
              <a:buNone/>
              <a:defRPr sz="2903"/>
            </a:lvl1pPr>
            <a:lvl2pPr marL="414726" indent="0">
              <a:buNone/>
              <a:defRPr sz="2540"/>
            </a:lvl2pPr>
            <a:lvl3pPr marL="829452" indent="0">
              <a:buNone/>
              <a:defRPr sz="2177"/>
            </a:lvl3pPr>
            <a:lvl4pPr marL="1244178" indent="0">
              <a:buNone/>
              <a:defRPr sz="1814"/>
            </a:lvl4pPr>
            <a:lvl5pPr marL="1658904" indent="0">
              <a:buNone/>
              <a:defRPr sz="1814"/>
            </a:lvl5pPr>
            <a:lvl6pPr marL="2073631" indent="0">
              <a:buNone/>
              <a:defRPr sz="1814"/>
            </a:lvl6pPr>
            <a:lvl7pPr marL="2488357" indent="0">
              <a:buNone/>
              <a:defRPr sz="1814"/>
            </a:lvl7pPr>
            <a:lvl8pPr marL="2903083" indent="0">
              <a:buNone/>
              <a:defRPr sz="1814"/>
            </a:lvl8pPr>
            <a:lvl9pPr marL="3317809" indent="0">
              <a:buNone/>
              <a:defRPr sz="1814"/>
            </a:lvl9pPr>
          </a:lstStyle>
          <a:p>
            <a:endParaRPr lang="en-US"/>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270"/>
            </a:lvl1pPr>
            <a:lvl2pPr marL="414726" indent="0">
              <a:buNone/>
              <a:defRPr sz="1089"/>
            </a:lvl2pPr>
            <a:lvl3pPr marL="829452" indent="0">
              <a:buNone/>
              <a:defRPr sz="907"/>
            </a:lvl3pPr>
            <a:lvl4pPr marL="1244178" indent="0">
              <a:buNone/>
              <a:defRPr sz="816"/>
            </a:lvl4pPr>
            <a:lvl5pPr marL="1658904" indent="0">
              <a:buNone/>
              <a:defRPr sz="816"/>
            </a:lvl5pPr>
            <a:lvl6pPr marL="2073631" indent="0">
              <a:buNone/>
              <a:defRPr sz="816"/>
            </a:lvl6pPr>
            <a:lvl7pPr marL="2488357" indent="0">
              <a:buNone/>
              <a:defRPr sz="816"/>
            </a:lvl7pPr>
            <a:lvl8pPr marL="2903083" indent="0">
              <a:buNone/>
              <a:defRPr sz="816"/>
            </a:lvl8pPr>
            <a:lvl9pPr marL="3317809" indent="0">
              <a:buNone/>
              <a:defRPr sz="816"/>
            </a:lvl9pPr>
          </a:lstStyle>
          <a:p>
            <a:pPr lvl="0"/>
            <a:r>
              <a:rPr lang="en-US"/>
              <a:t>Click to edit Master text styles</a:t>
            </a:r>
          </a:p>
        </p:txBody>
      </p:sp>
    </p:spTree>
    <p:extLst>
      <p:ext uri="{BB962C8B-B14F-4D97-AF65-F5344CB8AC3E}">
        <p14:creationId xmlns:p14="http://schemas.microsoft.com/office/powerpoint/2010/main" val="23727221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26139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081" y="568860"/>
            <a:ext cx="1951200" cy="565691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1040" y="568860"/>
            <a:ext cx="5716800" cy="56569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3863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Col Content IC">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dirty="0"/>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342900" y="400051"/>
            <a:ext cx="4229101" cy="285750"/>
          </a:xfrm>
        </p:spPr>
        <p:txBody>
          <a:bodyPr/>
          <a:lstStyle>
            <a:lvl1pPr marL="0" indent="0">
              <a:spcAft>
                <a:spcPts val="0"/>
              </a:spcAft>
              <a:buNone/>
              <a:defRPr sz="1050" b="1">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342900" y="2171700"/>
            <a:ext cx="1857375"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ACCF2CFA-2907-8A4B-BA86-7D9B63768A4F}"/>
              </a:ext>
            </a:extLst>
          </p:cNvPr>
          <p:cNvSpPr>
            <a:spLocks noGrp="1"/>
          </p:cNvSpPr>
          <p:nvPr>
            <p:ph idx="14"/>
          </p:nvPr>
        </p:nvSpPr>
        <p:spPr>
          <a:xfrm>
            <a:off x="2543175" y="2171700"/>
            <a:ext cx="1857375"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ACD12366-61BF-D34D-80CD-51968A26A373}"/>
              </a:ext>
            </a:extLst>
          </p:cNvPr>
          <p:cNvSpPr>
            <a:spLocks noGrp="1"/>
          </p:cNvSpPr>
          <p:nvPr>
            <p:ph idx="15"/>
          </p:nvPr>
        </p:nvSpPr>
        <p:spPr>
          <a:xfrm>
            <a:off x="4743450" y="2171700"/>
            <a:ext cx="1857375"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9ED0547D-2473-A84F-8C1F-DF63B5E12E08}"/>
              </a:ext>
            </a:extLst>
          </p:cNvPr>
          <p:cNvSpPr>
            <a:spLocks noGrp="1"/>
          </p:cNvSpPr>
          <p:nvPr>
            <p:ph idx="16"/>
          </p:nvPr>
        </p:nvSpPr>
        <p:spPr>
          <a:xfrm>
            <a:off x="6943725" y="2171700"/>
            <a:ext cx="1857375"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1607237"/>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3696">
          <p15:clr>
            <a:srgbClr val="FBAE40"/>
          </p15:clr>
        </p15:guide>
        <p15:guide id="7" pos="3984">
          <p15:clr>
            <a:srgbClr val="FBAE40"/>
          </p15:clr>
        </p15:guide>
        <p15:guide id="8" pos="1848">
          <p15:clr>
            <a:srgbClr val="FBAE40"/>
          </p15:clr>
        </p15:guide>
        <p15:guide id="9" pos="2136">
          <p15:clr>
            <a:srgbClr val="FBAE40"/>
          </p15:clr>
        </p15:guide>
        <p15:guide id="10" pos="5544">
          <p15:clr>
            <a:srgbClr val="FBAE40"/>
          </p15:clr>
        </p15:guide>
        <p15:guide id="11" pos="583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3-Right IC">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A15E175A-9817-904B-AD36-4A110DFE0709}" type="slidenum">
              <a:rPr lang="en-US" smtClean="0"/>
              <a:pPr/>
              <a:t>‹#›</a:t>
            </a:fld>
            <a:endParaRPr lang="en-US" dirty="0"/>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p:nvPr>
        </p:nvSpPr>
        <p:spPr>
          <a:xfrm>
            <a:off x="342900" y="400051"/>
            <a:ext cx="4229101" cy="285750"/>
          </a:xfrm>
        </p:spPr>
        <p:txBody>
          <a:bodyPr/>
          <a:lstStyle>
            <a:lvl1pPr marL="0" indent="0">
              <a:spcAft>
                <a:spcPts val="0"/>
              </a:spcAft>
              <a:buNone/>
              <a:defRPr sz="1050" b="1">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342900" y="2171700"/>
            <a:ext cx="2476500"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ACCF2CFA-2907-8A4B-BA86-7D9B63768A4F}"/>
              </a:ext>
            </a:extLst>
          </p:cNvPr>
          <p:cNvSpPr>
            <a:spLocks noGrp="1"/>
          </p:cNvSpPr>
          <p:nvPr>
            <p:ph idx="14"/>
          </p:nvPr>
        </p:nvSpPr>
        <p:spPr>
          <a:xfrm>
            <a:off x="3338512" y="2171700"/>
            <a:ext cx="5462588" cy="4114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2486387"/>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4" orient="horz" pos="3960">
          <p15:clr>
            <a:srgbClr val="FBAE40"/>
          </p15:clr>
        </p15:guide>
        <p15:guide id="6" pos="2368">
          <p15:clr>
            <a:srgbClr val="FBAE40"/>
          </p15:clr>
        </p15:guide>
        <p15:guide id="10" pos="2804">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2.xml"/><Relationship Id="rId17" Type="http://schemas.openxmlformats.org/officeDocument/2006/relationships/tags" Target="../tags/tag5.xml"/><Relationship Id="rId2" Type="http://schemas.openxmlformats.org/officeDocument/2006/relationships/slideLayout" Target="../slideLayouts/slideLayout53.xml"/><Relationship Id="rId16" Type="http://schemas.openxmlformats.org/officeDocument/2006/relationships/tags" Target="../tags/tag4.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ags" Target="../tags/tag3.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3.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EE387F16-F7DE-DB93-7282-5393B205320D}"/>
              </a:ext>
            </a:extLst>
          </p:cNvPr>
          <p:cNvPicPr>
            <a:picLocks noChangeAspect="1"/>
          </p:cNvPicPr>
          <p:nvPr userDrawn="1"/>
        </p:nvPicPr>
        <p:blipFill>
          <a:blip r:embed="rId53">
            <a:extLst>
              <a:ext uri="{96DAC541-7B7A-43D3-8B79-37D633B846F1}">
                <asvg:svgBlip xmlns:asvg="http://schemas.microsoft.com/office/drawing/2016/SVG/main" r:embed="rId54"/>
              </a:ext>
            </a:extLst>
          </a:blip>
          <a:srcRect/>
          <a:stretch/>
        </p:blipFill>
        <p:spPr>
          <a:xfrm>
            <a:off x="8088607" y="298830"/>
            <a:ext cx="712493" cy="244095"/>
          </a:xfrm>
          <a:prstGeom prst="rect">
            <a:avLst/>
          </a:prstGeom>
        </p:spPr>
      </p:pic>
      <p:cxnSp>
        <p:nvCxnSpPr>
          <p:cNvPr id="11" name="Straight Connector 10">
            <a:extLst>
              <a:ext uri="{FF2B5EF4-FFF2-40B4-BE49-F238E27FC236}">
                <a16:creationId xmlns:a16="http://schemas.microsoft.com/office/drawing/2014/main" id="{8FA666E9-A1DA-B94E-801E-01B621005031}"/>
              </a:ext>
            </a:extLst>
          </p:cNvPr>
          <p:cNvCxnSpPr>
            <a:cxnSpLocks/>
          </p:cNvCxnSpPr>
          <p:nvPr userDrawn="1"/>
        </p:nvCxnSpPr>
        <p:spPr>
          <a:xfrm>
            <a:off x="342900" y="685800"/>
            <a:ext cx="84582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B5C8290D-382F-6B44-A6F0-F46D2EA2A60D}"/>
              </a:ext>
            </a:extLst>
          </p:cNvPr>
          <p:cNvSpPr>
            <a:spLocks noGrp="1"/>
          </p:cNvSpPr>
          <p:nvPr>
            <p:ph type="ftr" sz="quarter" idx="3"/>
          </p:nvPr>
        </p:nvSpPr>
        <p:spPr>
          <a:xfrm>
            <a:off x="6616411" y="6518276"/>
            <a:ext cx="1715582" cy="339725"/>
          </a:xfrm>
          <a:prstGeom prst="rect">
            <a:avLst/>
          </a:prstGeom>
        </p:spPr>
        <p:txBody>
          <a:bodyPr vert="horz" wrap="none" lIns="0" tIns="0" rIns="0" bIns="0" rtlCol="0" anchor="t" anchorCtr="0"/>
          <a:lstStyle>
            <a:lvl1pPr algn="ctr">
              <a:defRPr sz="675">
                <a:solidFill>
                  <a:schemeClr val="tx2"/>
                </a:solidFill>
              </a:defRPr>
            </a:lvl1pPr>
          </a:lstStyle>
          <a:p>
            <a:pPr algn="r"/>
            <a:r>
              <a:rPr lang="en-US" dirty="0"/>
              <a:t>© 2025 Inova. All rights reserved.</a:t>
            </a:r>
          </a:p>
        </p:txBody>
      </p:sp>
      <p:sp>
        <p:nvSpPr>
          <p:cNvPr id="6" name="Slide Number Placeholder 5">
            <a:extLst>
              <a:ext uri="{FF2B5EF4-FFF2-40B4-BE49-F238E27FC236}">
                <a16:creationId xmlns:a16="http://schemas.microsoft.com/office/drawing/2014/main" id="{C2D18090-FCE1-2843-AD51-535DE9CFBA96}"/>
              </a:ext>
            </a:extLst>
          </p:cNvPr>
          <p:cNvSpPr>
            <a:spLocks noGrp="1"/>
          </p:cNvSpPr>
          <p:nvPr>
            <p:ph type="sldNum" sz="quarter" idx="4"/>
          </p:nvPr>
        </p:nvSpPr>
        <p:spPr>
          <a:xfrm>
            <a:off x="8332939" y="6518276"/>
            <a:ext cx="468161" cy="339725"/>
          </a:xfrm>
          <a:prstGeom prst="rect">
            <a:avLst/>
          </a:prstGeom>
        </p:spPr>
        <p:txBody>
          <a:bodyPr vert="horz" wrap="none" lIns="0" tIns="0" rIns="0" bIns="0" rtlCol="0" anchor="t" anchorCtr="0"/>
          <a:lstStyle>
            <a:lvl1pPr algn="r">
              <a:defRPr sz="675">
                <a:solidFill>
                  <a:schemeClr val="tx2"/>
                </a:solidFill>
              </a:defRPr>
            </a:lvl1pPr>
          </a:lstStyle>
          <a:p>
            <a:fld id="{A15E175A-9817-904B-AD36-4A110DFE0709}" type="slidenum">
              <a:rPr lang="en-US" smtClean="0"/>
              <a:pPr/>
              <a:t>‹#›</a:t>
            </a:fld>
            <a:endParaRPr lang="en-US" dirty="0"/>
          </a:p>
        </p:txBody>
      </p:sp>
      <p:sp>
        <p:nvSpPr>
          <p:cNvPr id="2" name="Title Placeholder 1">
            <a:extLst>
              <a:ext uri="{FF2B5EF4-FFF2-40B4-BE49-F238E27FC236}">
                <a16:creationId xmlns:a16="http://schemas.microsoft.com/office/drawing/2014/main" id="{A950AFAC-7F62-AF41-8A65-F5A6E6180BCB}"/>
              </a:ext>
            </a:extLst>
          </p:cNvPr>
          <p:cNvSpPr>
            <a:spLocks noGrp="1"/>
          </p:cNvSpPr>
          <p:nvPr>
            <p:ph type="title"/>
          </p:nvPr>
        </p:nvSpPr>
        <p:spPr>
          <a:xfrm>
            <a:off x="342900" y="838201"/>
            <a:ext cx="8458200" cy="1333500"/>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CDDC435-1ED6-CF42-87F8-A214FFB2863D}"/>
              </a:ext>
            </a:extLst>
          </p:cNvPr>
          <p:cNvSpPr>
            <a:spLocks noGrp="1"/>
          </p:cNvSpPr>
          <p:nvPr>
            <p:ph type="body" idx="1"/>
          </p:nvPr>
        </p:nvSpPr>
        <p:spPr>
          <a:xfrm>
            <a:off x="342900" y="2171700"/>
            <a:ext cx="8458200" cy="4114800"/>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34117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Lst>
  <p:hf hdr="0" dt="0"/>
  <p:txStyles>
    <p:titleStyle>
      <a:lvl1pPr algn="l" defTabSz="685800" rtl="0" eaLnBrk="1" latinLnBrk="0" hangingPunct="1">
        <a:lnSpc>
          <a:spcPct val="90000"/>
        </a:lnSpc>
        <a:spcBef>
          <a:spcPct val="0"/>
        </a:spcBef>
        <a:buNone/>
        <a:defRPr sz="2550" kern="1200">
          <a:solidFill>
            <a:schemeClr val="tx1"/>
          </a:solidFill>
          <a:latin typeface="+mj-lt"/>
          <a:ea typeface="+mj-ea"/>
          <a:cs typeface="+mj-cs"/>
        </a:defRPr>
      </a:lvl1pPr>
    </p:titleStyle>
    <p:bodyStyle>
      <a:lvl1pPr marL="137160" indent="-137160" algn="l" defTabSz="685800" rtl="0" eaLnBrk="1" latinLnBrk="0" hangingPunct="1">
        <a:lnSpc>
          <a:spcPct val="100000"/>
        </a:lnSpc>
        <a:spcBef>
          <a:spcPts val="0"/>
        </a:spcBef>
        <a:spcAft>
          <a:spcPts val="750"/>
        </a:spcAft>
        <a:buClr>
          <a:schemeClr val="accent2"/>
        </a:buClr>
        <a:buFont typeface="Arial" panose="020B0604020202020204" pitchFamily="34" charset="0"/>
        <a:buChar char="•"/>
        <a:defRPr sz="1500" kern="1200">
          <a:solidFill>
            <a:srgbClr val="0E296B"/>
          </a:solidFill>
          <a:latin typeface="+mn-lt"/>
          <a:ea typeface="+mn-ea"/>
          <a:cs typeface="+mn-cs"/>
        </a:defRPr>
      </a:lvl1pPr>
      <a:lvl2pPr marL="322326" indent="-171450" algn="l" defTabSz="685800" rtl="0" eaLnBrk="1" latinLnBrk="0" hangingPunct="1">
        <a:lnSpc>
          <a:spcPct val="100000"/>
        </a:lnSpc>
        <a:spcBef>
          <a:spcPts val="0"/>
        </a:spcBef>
        <a:spcAft>
          <a:spcPts val="750"/>
        </a:spcAft>
        <a:buClr>
          <a:schemeClr val="accent2"/>
        </a:buClr>
        <a:buFont typeface="System Font Regular"/>
        <a:buChar char="–"/>
        <a:defRPr sz="1500" kern="1200">
          <a:solidFill>
            <a:srgbClr val="0E296B"/>
          </a:solidFill>
          <a:latin typeface="+mn-lt"/>
          <a:ea typeface="+mn-ea"/>
          <a:cs typeface="+mn-cs"/>
        </a:defRPr>
      </a:lvl2pPr>
      <a:lvl3pPr marL="459486" indent="-137160" algn="l" defTabSz="685800" rtl="0" eaLnBrk="1" latinLnBrk="0" hangingPunct="1">
        <a:lnSpc>
          <a:spcPct val="100000"/>
        </a:lnSpc>
        <a:spcBef>
          <a:spcPts val="0"/>
        </a:spcBef>
        <a:spcAft>
          <a:spcPts val="750"/>
        </a:spcAft>
        <a:buClr>
          <a:schemeClr val="accent2"/>
        </a:buClr>
        <a:buFont typeface="Arial" panose="020B0604020202020204" pitchFamily="34" charset="0"/>
        <a:buChar char="•"/>
        <a:defRPr sz="1500" kern="1200">
          <a:solidFill>
            <a:srgbClr val="0E296B"/>
          </a:solidFill>
          <a:latin typeface="+mn-lt"/>
          <a:ea typeface="+mn-ea"/>
          <a:cs typeface="+mn-cs"/>
        </a:defRPr>
      </a:lvl3pPr>
      <a:lvl4pPr marL="644652" indent="-169069" algn="l" defTabSz="685800" rtl="0" eaLnBrk="1" latinLnBrk="0" hangingPunct="1">
        <a:lnSpc>
          <a:spcPct val="100000"/>
        </a:lnSpc>
        <a:spcBef>
          <a:spcPts val="0"/>
        </a:spcBef>
        <a:spcAft>
          <a:spcPts val="750"/>
        </a:spcAft>
        <a:buClr>
          <a:schemeClr val="accent2"/>
        </a:buClr>
        <a:buFont typeface="System Font Regular"/>
        <a:buChar char="–"/>
        <a:tabLst/>
        <a:defRPr sz="1500" kern="1200">
          <a:solidFill>
            <a:srgbClr val="0E296B"/>
          </a:solidFill>
          <a:latin typeface="+mn-lt"/>
          <a:ea typeface="+mn-ea"/>
          <a:cs typeface="+mn-cs"/>
        </a:defRPr>
      </a:lvl4pPr>
      <a:lvl5pPr marL="123444" indent="-123444" algn="l" defTabSz="685800" rtl="0" eaLnBrk="1" latinLnBrk="0" hangingPunct="1">
        <a:lnSpc>
          <a:spcPct val="100000"/>
        </a:lnSpc>
        <a:spcBef>
          <a:spcPts val="0"/>
        </a:spcBef>
        <a:spcAft>
          <a:spcPts val="450"/>
        </a:spcAft>
        <a:buClr>
          <a:schemeClr val="accent2"/>
        </a:buClr>
        <a:buFont typeface="Arial" panose="020B0604020202020204" pitchFamily="34" charset="0"/>
        <a:buChar char="•"/>
        <a:tabLst/>
        <a:defRPr sz="1200" kern="1200">
          <a:solidFill>
            <a:srgbClr val="0E296B"/>
          </a:solidFill>
          <a:latin typeface="+mn-lt"/>
          <a:ea typeface="+mn-ea"/>
          <a:cs typeface="+mn-cs"/>
        </a:defRPr>
      </a:lvl5pPr>
      <a:lvl6pPr marL="288036" indent="-150876" algn="l" defTabSz="685800" rtl="0" eaLnBrk="1" latinLnBrk="0" hangingPunct="1">
        <a:lnSpc>
          <a:spcPct val="100000"/>
        </a:lnSpc>
        <a:spcBef>
          <a:spcPts val="0"/>
        </a:spcBef>
        <a:spcAft>
          <a:spcPts val="450"/>
        </a:spcAft>
        <a:buClr>
          <a:schemeClr val="accent2"/>
        </a:buClr>
        <a:buFont typeface="System Font Regular"/>
        <a:buChar char="–"/>
        <a:tabLst/>
        <a:defRPr sz="1200" kern="1200">
          <a:solidFill>
            <a:schemeClr val="tx1"/>
          </a:solidFill>
          <a:latin typeface="+mn-lt"/>
          <a:ea typeface="+mn-ea"/>
          <a:cs typeface="+mn-cs"/>
        </a:defRPr>
      </a:lvl6pPr>
      <a:lvl7pPr marL="411480" indent="-121444" algn="l" defTabSz="685800" rtl="0" eaLnBrk="1" latinLnBrk="0" hangingPunct="1">
        <a:lnSpc>
          <a:spcPct val="100000"/>
        </a:lnSpc>
        <a:spcBef>
          <a:spcPts val="0"/>
        </a:spcBef>
        <a:spcAft>
          <a:spcPts val="450"/>
        </a:spcAft>
        <a:buClr>
          <a:schemeClr val="accent2"/>
        </a:buClr>
        <a:buFont typeface="Arial" panose="020B0604020202020204" pitchFamily="34" charset="0"/>
        <a:buChar char="•"/>
        <a:tabLst/>
        <a:defRPr sz="1200" kern="1200">
          <a:solidFill>
            <a:schemeClr val="tx1"/>
          </a:solidFill>
          <a:latin typeface="+mn-lt"/>
          <a:ea typeface="+mn-ea"/>
          <a:cs typeface="+mn-cs"/>
        </a:defRPr>
      </a:lvl7pPr>
      <a:lvl8pPr marL="576072" indent="-150876" algn="l" defTabSz="685800" rtl="0" eaLnBrk="1" latinLnBrk="0" hangingPunct="1">
        <a:lnSpc>
          <a:spcPct val="100000"/>
        </a:lnSpc>
        <a:spcBef>
          <a:spcPts val="0"/>
        </a:spcBef>
        <a:spcAft>
          <a:spcPts val="450"/>
        </a:spcAft>
        <a:buClr>
          <a:schemeClr val="accent2"/>
        </a:buClr>
        <a:buFont typeface="System Font Regular"/>
        <a:buChar char="–"/>
        <a:tabLst/>
        <a:defRPr sz="1200" kern="1200">
          <a:solidFill>
            <a:schemeClr val="tx1"/>
          </a:solidFill>
          <a:latin typeface="+mn-lt"/>
          <a:ea typeface="+mn-ea"/>
          <a:cs typeface="+mn-cs"/>
        </a:defRPr>
      </a:lvl8pPr>
      <a:lvl9pPr marL="0" indent="0" algn="l" defTabSz="685800" rtl="0" eaLnBrk="1" latinLnBrk="0" hangingPunct="1">
        <a:lnSpc>
          <a:spcPct val="100000"/>
        </a:lnSpc>
        <a:spcBef>
          <a:spcPts val="0"/>
        </a:spcBef>
        <a:spcAft>
          <a:spcPts val="150"/>
        </a:spcAft>
        <a:buFont typeface="Arial" panose="020B0604020202020204" pitchFamily="34" charset="0"/>
        <a:buNone/>
        <a:tabLst/>
        <a:defRPr sz="900" i="1"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
          <p15:clr>
            <a:srgbClr val="F26B43"/>
          </p15:clr>
        </p15:guide>
        <p15:guide id="3" pos="7392">
          <p15:clr>
            <a:srgbClr val="F26B43"/>
          </p15:clr>
        </p15:guide>
        <p15:guide id="4" orient="horz" pos="41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Date Placeholder 3">
            <a:extLst>
              <a:ext uri="{FF2B5EF4-FFF2-40B4-BE49-F238E27FC236}">
                <a16:creationId xmlns:a16="http://schemas.microsoft.com/office/drawing/2014/main" id="{D393CDEA-7451-2F1D-3D40-2971262B2EB6}"/>
              </a:ext>
            </a:extLst>
          </p:cNvPr>
          <p:cNvSpPr>
            <a:spLocks noChangeArrowheads="1"/>
          </p:cNvSpPr>
          <p:nvPr>
            <p:custDataLst>
              <p:tags r:id="rId13"/>
            </p:custDataLst>
          </p:nvPr>
        </p:nvSpPr>
        <p:spPr bwMode="auto">
          <a:xfrm>
            <a:off x="1905000" y="640080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200">
              <a:solidFill>
                <a:srgbClr val="898989"/>
              </a:solidFill>
            </a:endParaRPr>
          </a:p>
        </p:txBody>
      </p:sp>
      <p:sp>
        <p:nvSpPr>
          <p:cNvPr id="3075" name="Title Placeholder 1">
            <a:extLst>
              <a:ext uri="{FF2B5EF4-FFF2-40B4-BE49-F238E27FC236}">
                <a16:creationId xmlns:a16="http://schemas.microsoft.com/office/drawing/2014/main" id="{78525950-2CF3-2001-C5B9-970AFC2BA5BA}"/>
              </a:ext>
            </a:extLst>
          </p:cNvPr>
          <p:cNvSpPr>
            <a:spLocks noGrp="1" noChangeArrowheads="1"/>
          </p:cNvSpPr>
          <p:nvPr>
            <p:ph type="title"/>
            <p:custDataLst>
              <p:tags r:id="rId14"/>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6" name="Text Placeholder 2">
            <a:extLst>
              <a:ext uri="{FF2B5EF4-FFF2-40B4-BE49-F238E27FC236}">
                <a16:creationId xmlns:a16="http://schemas.microsoft.com/office/drawing/2014/main" id="{06026572-D83C-9A49-D3D3-A5A185253667}"/>
              </a:ext>
            </a:extLst>
          </p:cNvPr>
          <p:cNvSpPr>
            <a:spLocks noGrp="1" noChangeArrowheads="1"/>
          </p:cNvSpPr>
          <p:nvPr>
            <p:ph type="body" idx="1"/>
            <p:custDataLst>
              <p:tags r:id="rId15"/>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7" name="Date Placeholder 3">
            <a:extLst>
              <a:ext uri="{FF2B5EF4-FFF2-40B4-BE49-F238E27FC236}">
                <a16:creationId xmlns:a16="http://schemas.microsoft.com/office/drawing/2014/main" id="{09D34D28-9397-E64E-3CE8-5D0321CFF8F2}"/>
              </a:ext>
            </a:extLst>
          </p:cNvPr>
          <p:cNvSpPr>
            <a:spLocks noGrp="1" noChangeArrowheads="1"/>
          </p:cNvSpPr>
          <p:nvPr>
            <p:ph type="dt" sz="half" idx="2"/>
            <p:custDataLst>
              <p:tags r:id="rId16"/>
            </p:custDataLst>
          </p:nvPr>
        </p:nvSpPr>
        <p:spPr bwMode="auto">
          <a:xfrm>
            <a:off x="457200" y="6356350"/>
            <a:ext cx="2133600" cy="365125"/>
          </a:xfrm>
          <a:prstGeom prst="rect">
            <a:avLst/>
          </a:prstGeom>
          <a:noFill/>
          <a:ln w="9525" cap="flat" cmpd="sng" algn="ctr">
            <a:noFill/>
            <a:prstDash val="solid"/>
            <a:round/>
            <a:headEnd type="none" w="med" len="med"/>
            <a:tailEnd type="none" w="med" len="med"/>
          </a:ln>
        </p:spPr>
        <p:txBody>
          <a:bodyPr vert="horz" wrap="square" lIns="91440" tIns="45720" rIns="91440" bIns="45720" numCol="1" anchor="ctr" anchorCtr="0" compatLnSpc="1">
            <a:prstTxWarp prst="textNoShape">
              <a:avLst/>
            </a:prstTxWarp>
          </a:bodyPr>
          <a:lstStyle>
            <a:lvl1pPr eaLnBrk="1" hangingPunct="1">
              <a:buSzTx/>
              <a:defRPr sz="1200">
                <a:ln w="9525" cap="flat" cmpd="sng" algn="ctr">
                  <a:noFill/>
                  <a:prstDash val="solid"/>
                  <a:round/>
                  <a:headEnd type="none" w="med" len="med"/>
                  <a:tailEnd type="none" w="med" len="med"/>
                </a:ln>
                <a:solidFill>
                  <a:srgbClr val="898989"/>
                </a:solidFill>
                <a:sym typeface="Wingdings"/>
              </a:defRPr>
            </a:lvl1pPr>
          </a:lstStyle>
          <a:p>
            <a:pPr>
              <a:defRPr kumimoji="0" sz="1200" b="0" i="0" u="none" strike="noStrike" kern="1200" cap="none" spc="0" normalizeH="0" baseline="0" noProof="0">
                <a:ln w="9525" cap="flat" cmpd="sng" algn="ctr">
                  <a:noFill/>
                  <a:prstDash val="solid"/>
                  <a:round/>
                  <a:headEnd type="none" w="med" len="med"/>
                  <a:tailEnd type="none" w="med" len="med"/>
                </a:ln>
                <a:solidFill>
                  <a:srgbClr val="898989"/>
                </a:solidFill>
                <a:effectLst/>
                <a:uLnTx/>
                <a:uFillTx/>
                <a:latin typeface="Arial" pitchFamily="34" charset="0"/>
                <a:ea typeface="ＭＳ Ｐゴシック" pitchFamily="34" charset="-128"/>
                <a:cs typeface="Arial"/>
                <a:sym typeface="Wingdings" charset="2"/>
              </a:defRPr>
            </a:pPr>
            <a:r>
              <a:rPr lang="en-US" altLang="en-US"/>
              <a:t>Date of download:  mm/dd/yyyy</a:t>
            </a:r>
          </a:p>
        </p:txBody>
      </p:sp>
      <p:sp>
        <p:nvSpPr>
          <p:cNvPr id="3078" name="Footer Placeholder 4">
            <a:extLst>
              <a:ext uri="{FF2B5EF4-FFF2-40B4-BE49-F238E27FC236}">
                <a16:creationId xmlns:a16="http://schemas.microsoft.com/office/drawing/2014/main" id="{94C1118D-BD07-65DF-BB36-F97542D21214}"/>
              </a:ext>
            </a:extLst>
          </p:cNvPr>
          <p:cNvSpPr>
            <a:spLocks noGrp="1" noChangeArrowheads="1"/>
          </p:cNvSpPr>
          <p:nvPr>
            <p:ph type="ftr" sz="quarter" idx="3"/>
            <p:custDataLst>
              <p:tags r:id="rId17"/>
            </p:custDataLst>
          </p:nvPr>
        </p:nvSpPr>
        <p:spPr bwMode="auto">
          <a:xfrm>
            <a:off x="3124200" y="6356350"/>
            <a:ext cx="2895600" cy="365125"/>
          </a:xfrm>
          <a:prstGeom prst="rect">
            <a:avLst/>
          </a:prstGeom>
          <a:noFill/>
          <a:ln w="9525" cap="flat" cmpd="sng" algn="ctr">
            <a:noFill/>
            <a:prstDash val="solid"/>
            <a:round/>
            <a:headEnd type="none" w="med" len="med"/>
            <a:tailEnd type="none" w="med" len="med"/>
          </a:ln>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r>
              <a:rPr lang="en-US" altLang="en-US"/>
              <a:t>Copyright © 2012 American Medical Association. All rights reserved.</a:t>
            </a:r>
          </a:p>
        </p:txBody>
      </p:sp>
      <p:sp>
        <p:nvSpPr>
          <p:cNvPr id="3079" name="Slide Number Placeholder 5">
            <a:extLst>
              <a:ext uri="{FF2B5EF4-FFF2-40B4-BE49-F238E27FC236}">
                <a16:creationId xmlns:a16="http://schemas.microsoft.com/office/drawing/2014/main" id="{102383FD-FD8A-D964-74B5-049A854A93B1}"/>
              </a:ext>
            </a:extLst>
          </p:cNvPr>
          <p:cNvSpPr>
            <a:spLocks noGrp="1" noChangeArrowheads="1"/>
          </p:cNvSpPr>
          <p:nvPr>
            <p:ph type="sldNum" sz="quarter" idx="4"/>
            <p:custDataLst>
              <p:tags r:id="rId18"/>
            </p:custDataLst>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D71D1032-93C8-409A-80D3-B80A6E8E9420}" type="slidenum">
              <a:rPr lang="en-US" altLang="en-US"/>
              <a:pPr/>
              <a:t>‹#›</a:t>
            </a:fld>
            <a:endParaRPr lang="en-US" altLang="en-US"/>
          </a:p>
        </p:txBody>
      </p:sp>
    </p:spTree>
    <p:extLst>
      <p:ext uri="{BB962C8B-B14F-4D97-AF65-F5344CB8AC3E}">
        <p14:creationId xmlns:p14="http://schemas.microsoft.com/office/powerpoint/2010/main" val="274910288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rtl="0" eaLnBrk="0" fontAlgn="base" hangingPunct="0">
        <a:spcBef>
          <a:spcPct val="0"/>
        </a:spcBef>
        <a:spcAft>
          <a:spcPct val="0"/>
        </a:spcAft>
        <a:buSzPct val="100000"/>
        <a:defRPr sz="4400" kern="1200">
          <a:solidFill>
            <a:schemeClr val="tx1"/>
          </a:solidFill>
          <a:latin typeface="+mj-lt"/>
          <a:ea typeface="+mj-ea"/>
          <a:cs typeface="+mj-cs"/>
        </a:defRPr>
      </a:lvl1pPr>
      <a:lvl2pPr algn="ctr" rtl="0" eaLnBrk="0" fontAlgn="base" hangingPunct="0">
        <a:spcBef>
          <a:spcPct val="0"/>
        </a:spcBef>
        <a:spcAft>
          <a:spcPct val="0"/>
        </a:spcAft>
        <a:buSzPct val="100000"/>
        <a:defRPr sz="4400">
          <a:solidFill>
            <a:schemeClr val="tx1"/>
          </a:solidFill>
          <a:latin typeface="Times New Roman" panose="02020603050405020304" pitchFamily="18" charset="0"/>
          <a:ea typeface="ＭＳ Ｐゴシック" panose="020B0600070205080204" pitchFamily="34" charset="-128"/>
        </a:defRPr>
      </a:lvl2pPr>
      <a:lvl3pPr algn="ctr" rtl="0" eaLnBrk="0" fontAlgn="base" hangingPunct="0">
        <a:spcBef>
          <a:spcPct val="0"/>
        </a:spcBef>
        <a:spcAft>
          <a:spcPct val="0"/>
        </a:spcAft>
        <a:buSzPct val="100000"/>
        <a:defRPr sz="4400">
          <a:solidFill>
            <a:schemeClr val="tx1"/>
          </a:solidFill>
          <a:latin typeface="Times New Roman" panose="02020603050405020304" pitchFamily="18" charset="0"/>
          <a:ea typeface="ＭＳ Ｐゴシック" panose="020B0600070205080204" pitchFamily="34" charset="-128"/>
        </a:defRPr>
      </a:lvl3pPr>
      <a:lvl4pPr algn="ctr" rtl="0" eaLnBrk="0" fontAlgn="base" hangingPunct="0">
        <a:spcBef>
          <a:spcPct val="0"/>
        </a:spcBef>
        <a:spcAft>
          <a:spcPct val="0"/>
        </a:spcAft>
        <a:buSzPct val="100000"/>
        <a:defRPr sz="4400">
          <a:solidFill>
            <a:schemeClr val="tx1"/>
          </a:solidFill>
          <a:latin typeface="Times New Roman" panose="02020603050405020304" pitchFamily="18" charset="0"/>
          <a:ea typeface="ＭＳ Ｐゴシック" panose="020B0600070205080204" pitchFamily="34" charset="-128"/>
        </a:defRPr>
      </a:lvl4pPr>
      <a:lvl5pPr algn="ctr" rtl="0" eaLnBrk="0" fontAlgn="base" hangingPunct="0">
        <a:spcBef>
          <a:spcPct val="0"/>
        </a:spcBef>
        <a:spcAft>
          <a:spcPct val="0"/>
        </a:spcAft>
        <a:buSzPct val="100000"/>
        <a:defRPr sz="4400">
          <a:solidFill>
            <a:schemeClr val="tx1"/>
          </a:solidFill>
          <a:latin typeface="Times New Roman" panose="02020603050405020304" pitchFamily="18" charset="0"/>
          <a:ea typeface="ＭＳ Ｐゴシック" panose="020B0600070205080204" pitchFamily="34" charset="-128"/>
        </a:defRPr>
      </a:lvl5pPr>
      <a:lvl6pPr marL="457200" algn="ctr" rtl="0" eaLnBrk="0" fontAlgn="base" hangingPunct="0">
        <a:spcBef>
          <a:spcPct val="0"/>
        </a:spcBef>
        <a:spcAft>
          <a:spcPct val="0"/>
        </a:spcAft>
        <a:buSzPct val="100000"/>
        <a:defRPr sz="4400">
          <a:solidFill>
            <a:schemeClr val="tx1"/>
          </a:solidFill>
          <a:latin typeface="Times New Roman" panose="02020603050405020304" pitchFamily="18" charset="0"/>
          <a:ea typeface="ＭＳ Ｐゴシック" panose="020B0600070205080204" pitchFamily="34" charset="-128"/>
        </a:defRPr>
      </a:lvl6pPr>
      <a:lvl7pPr marL="914400" algn="ctr" rtl="0" eaLnBrk="0" fontAlgn="base" hangingPunct="0">
        <a:spcBef>
          <a:spcPct val="0"/>
        </a:spcBef>
        <a:spcAft>
          <a:spcPct val="0"/>
        </a:spcAft>
        <a:buSzPct val="100000"/>
        <a:defRPr sz="4400">
          <a:solidFill>
            <a:schemeClr val="tx1"/>
          </a:solidFill>
          <a:latin typeface="Times New Roman" panose="02020603050405020304" pitchFamily="18" charset="0"/>
          <a:ea typeface="ＭＳ Ｐゴシック" panose="020B0600070205080204" pitchFamily="34" charset="-128"/>
        </a:defRPr>
      </a:lvl7pPr>
      <a:lvl8pPr marL="1371600" algn="ctr" rtl="0" eaLnBrk="0" fontAlgn="base" hangingPunct="0">
        <a:spcBef>
          <a:spcPct val="0"/>
        </a:spcBef>
        <a:spcAft>
          <a:spcPct val="0"/>
        </a:spcAft>
        <a:buSzPct val="100000"/>
        <a:defRPr sz="4400">
          <a:solidFill>
            <a:schemeClr val="tx1"/>
          </a:solidFill>
          <a:latin typeface="Times New Roman" panose="02020603050405020304" pitchFamily="18" charset="0"/>
          <a:ea typeface="ＭＳ Ｐゴシック" panose="020B0600070205080204" pitchFamily="34" charset="-128"/>
        </a:defRPr>
      </a:lvl8pPr>
      <a:lvl9pPr marL="1828800" algn="ctr" rtl="0" eaLnBrk="0" fontAlgn="base" hangingPunct="0">
        <a:spcBef>
          <a:spcPct val="0"/>
        </a:spcBef>
        <a:spcAft>
          <a:spcPct val="0"/>
        </a:spcAft>
        <a:buSzPct val="100000"/>
        <a:defRPr sz="4400">
          <a:solidFill>
            <a:schemeClr val="tx1"/>
          </a:solidFill>
          <a:latin typeface="Times New Roman" panose="02020603050405020304" pitchFamily="18" charset="0"/>
          <a:ea typeface="ＭＳ Ｐゴシック" panose="020B0600070205080204" pitchFamily="34" charset="-128"/>
        </a:defRPr>
      </a:lvl9pPr>
    </p:titleStyle>
    <p:bodyStyle>
      <a:lvl1pPr marL="342900" indent="-342900" algn="l" rtl="0" eaLnBrk="0" fontAlgn="base" hangingPunct="0">
        <a:spcBef>
          <a:spcPct val="20000"/>
        </a:spcBef>
        <a:spcAft>
          <a:spcPct val="0"/>
        </a:spcAft>
        <a:buSzPct val="100000"/>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100000"/>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SzPct val="100000"/>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SzPct val="100000"/>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040" y="568861"/>
            <a:ext cx="7806240" cy="114348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71040" y="1906761"/>
            <a:ext cx="7806240" cy="431901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216562990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414726" rtl="0" fontAlgn="base" hangingPunct="0">
        <a:lnSpc>
          <a:spcPct val="97000"/>
        </a:lnSpc>
        <a:spcBef>
          <a:spcPct val="0"/>
        </a:spcBef>
        <a:spcAft>
          <a:spcPct val="0"/>
        </a:spcAft>
        <a:buClr>
          <a:srgbClr val="FFFFFF"/>
        </a:buClr>
        <a:buSzPct val="45000"/>
        <a:buFont typeface="StarSymbol" charset="0"/>
        <a:defRPr sz="2540" b="1">
          <a:solidFill>
            <a:srgbClr val="FFFFFF"/>
          </a:solidFill>
          <a:latin typeface="+mj-lt"/>
          <a:ea typeface="+mj-ea"/>
          <a:cs typeface="+mj-cs"/>
        </a:defRPr>
      </a:lvl1pPr>
      <a:lvl2pPr marL="391686" indent="-195843" algn="l" defTabSz="414726" rtl="0" fontAlgn="base" hangingPunct="0">
        <a:spcBef>
          <a:spcPct val="0"/>
        </a:spcBef>
        <a:spcAft>
          <a:spcPct val="0"/>
        </a:spcAft>
        <a:buClr>
          <a:srgbClr val="FFFFFF"/>
        </a:buClr>
        <a:buSzPct val="45000"/>
        <a:buFont typeface="StarSymbol" charset="0"/>
        <a:defRPr sz="3991">
          <a:solidFill>
            <a:srgbClr val="000000"/>
          </a:solidFill>
          <a:latin typeface="Times New Roman" pitchFamily="16" charset="0"/>
          <a:ea typeface="Gothic" charset="0"/>
          <a:cs typeface="Gothic" charset="0"/>
        </a:defRPr>
      </a:lvl2pPr>
      <a:lvl3pPr marL="587529" indent="-195843" algn="l" defTabSz="414726" rtl="0" fontAlgn="base" hangingPunct="0">
        <a:spcBef>
          <a:spcPct val="0"/>
        </a:spcBef>
        <a:spcAft>
          <a:spcPct val="0"/>
        </a:spcAft>
        <a:buClr>
          <a:srgbClr val="FFFFFF"/>
        </a:buClr>
        <a:buSzPct val="45000"/>
        <a:buFont typeface="StarSymbol" charset="0"/>
        <a:defRPr sz="3991">
          <a:solidFill>
            <a:srgbClr val="000000"/>
          </a:solidFill>
          <a:latin typeface="Times New Roman" pitchFamily="16" charset="0"/>
          <a:ea typeface="Gothic" charset="0"/>
          <a:cs typeface="Gothic" charset="0"/>
        </a:defRPr>
      </a:lvl3pPr>
      <a:lvl4pPr marL="783372" indent="-195843" algn="l" defTabSz="414726" rtl="0" fontAlgn="base" hangingPunct="0">
        <a:spcBef>
          <a:spcPct val="0"/>
        </a:spcBef>
        <a:spcAft>
          <a:spcPct val="0"/>
        </a:spcAft>
        <a:buClr>
          <a:srgbClr val="FFFFFF"/>
        </a:buClr>
        <a:buSzPct val="45000"/>
        <a:buFont typeface="StarSymbol" charset="0"/>
        <a:defRPr sz="3991">
          <a:solidFill>
            <a:srgbClr val="000000"/>
          </a:solidFill>
          <a:latin typeface="Times New Roman" pitchFamily="16" charset="0"/>
          <a:ea typeface="Gothic" charset="0"/>
          <a:cs typeface="Gothic" charset="0"/>
        </a:defRPr>
      </a:lvl4pPr>
      <a:lvl5pPr marL="979214" indent="-195843" algn="l" defTabSz="414726" rtl="0" fontAlgn="base" hangingPunct="0">
        <a:spcBef>
          <a:spcPct val="0"/>
        </a:spcBef>
        <a:spcAft>
          <a:spcPct val="0"/>
        </a:spcAft>
        <a:buClr>
          <a:srgbClr val="FFFFFF"/>
        </a:buClr>
        <a:buSzPct val="45000"/>
        <a:buFont typeface="StarSymbol" charset="0"/>
        <a:defRPr sz="3991">
          <a:solidFill>
            <a:srgbClr val="000000"/>
          </a:solidFill>
          <a:latin typeface="Times New Roman" pitchFamily="16" charset="0"/>
          <a:ea typeface="Gothic" charset="0"/>
          <a:cs typeface="Gothic" charset="0"/>
        </a:defRPr>
      </a:lvl5pPr>
      <a:lvl6pPr marL="1393941" indent="-195843" algn="l" defTabSz="414726" rtl="0" fontAlgn="base" hangingPunct="0">
        <a:spcBef>
          <a:spcPct val="0"/>
        </a:spcBef>
        <a:spcAft>
          <a:spcPct val="0"/>
        </a:spcAft>
        <a:buClr>
          <a:srgbClr val="FFFFFF"/>
        </a:buClr>
        <a:buSzPct val="45000"/>
        <a:buFont typeface="StarSymbol" charset="0"/>
        <a:defRPr sz="3991">
          <a:solidFill>
            <a:srgbClr val="000000"/>
          </a:solidFill>
          <a:latin typeface="Times New Roman" pitchFamily="16" charset="0"/>
          <a:ea typeface="Gothic" charset="0"/>
          <a:cs typeface="Gothic" charset="0"/>
        </a:defRPr>
      </a:lvl6pPr>
      <a:lvl7pPr marL="1808667" indent="-195843" algn="l" defTabSz="414726" rtl="0" fontAlgn="base" hangingPunct="0">
        <a:spcBef>
          <a:spcPct val="0"/>
        </a:spcBef>
        <a:spcAft>
          <a:spcPct val="0"/>
        </a:spcAft>
        <a:buClr>
          <a:srgbClr val="FFFFFF"/>
        </a:buClr>
        <a:buSzPct val="45000"/>
        <a:buFont typeface="StarSymbol" charset="0"/>
        <a:defRPr sz="3991">
          <a:solidFill>
            <a:srgbClr val="000000"/>
          </a:solidFill>
          <a:latin typeface="Times New Roman" pitchFamily="16" charset="0"/>
          <a:ea typeface="Gothic" charset="0"/>
          <a:cs typeface="Gothic" charset="0"/>
        </a:defRPr>
      </a:lvl7pPr>
      <a:lvl8pPr marL="2223393" indent="-195843" algn="l" defTabSz="414726" rtl="0" fontAlgn="base" hangingPunct="0">
        <a:spcBef>
          <a:spcPct val="0"/>
        </a:spcBef>
        <a:spcAft>
          <a:spcPct val="0"/>
        </a:spcAft>
        <a:buClr>
          <a:srgbClr val="FFFFFF"/>
        </a:buClr>
        <a:buSzPct val="45000"/>
        <a:buFont typeface="StarSymbol" charset="0"/>
        <a:defRPr sz="3991">
          <a:solidFill>
            <a:srgbClr val="000000"/>
          </a:solidFill>
          <a:latin typeface="Times New Roman" pitchFamily="16" charset="0"/>
          <a:ea typeface="Gothic" charset="0"/>
          <a:cs typeface="Gothic" charset="0"/>
        </a:defRPr>
      </a:lvl8pPr>
      <a:lvl9pPr marL="2638119" indent="-195843" algn="l" defTabSz="414726" rtl="0" fontAlgn="base" hangingPunct="0">
        <a:spcBef>
          <a:spcPct val="0"/>
        </a:spcBef>
        <a:spcAft>
          <a:spcPct val="0"/>
        </a:spcAft>
        <a:buClr>
          <a:srgbClr val="FFFFFF"/>
        </a:buClr>
        <a:buSzPct val="45000"/>
        <a:buFont typeface="StarSymbol" charset="0"/>
        <a:defRPr sz="3991">
          <a:solidFill>
            <a:srgbClr val="000000"/>
          </a:solidFill>
          <a:latin typeface="Times New Roman" pitchFamily="16" charset="0"/>
          <a:ea typeface="Gothic" charset="0"/>
          <a:cs typeface="Gothic" charset="0"/>
        </a:defRPr>
      </a:lvl9pPr>
    </p:titleStyle>
    <p:bodyStyle>
      <a:lvl1pPr marL="391686" indent="-293764" algn="l" defTabSz="414726" rtl="0" fontAlgn="base" hangingPunct="0">
        <a:lnSpc>
          <a:spcPct val="97000"/>
        </a:lnSpc>
        <a:spcBef>
          <a:spcPct val="0"/>
        </a:spcBef>
        <a:spcAft>
          <a:spcPts val="806"/>
        </a:spcAft>
        <a:buClr>
          <a:srgbClr val="FFFFFF"/>
        </a:buClr>
        <a:buSzPct val="100000"/>
        <a:buFont typeface="Arial" charset="0"/>
        <a:buChar char="•"/>
        <a:defRPr sz="1814">
          <a:solidFill>
            <a:srgbClr val="FFFFFF"/>
          </a:solidFill>
          <a:latin typeface="+mn-lt"/>
          <a:ea typeface="+mn-ea"/>
          <a:cs typeface="+mn-cs"/>
        </a:defRPr>
      </a:lvl1pPr>
      <a:lvl2pPr marL="783372" indent="-260644" algn="l" defTabSz="414726" rtl="0" fontAlgn="base" hangingPunct="0">
        <a:lnSpc>
          <a:spcPct val="97000"/>
        </a:lnSpc>
        <a:spcBef>
          <a:spcPct val="0"/>
        </a:spcBef>
        <a:spcAft>
          <a:spcPts val="1032"/>
        </a:spcAft>
        <a:buClr>
          <a:srgbClr val="FFFFFF"/>
        </a:buClr>
        <a:buSzPct val="75000"/>
        <a:buFont typeface="StarSymbol" charset="0"/>
        <a:buChar char="–"/>
        <a:defRPr sz="2358">
          <a:solidFill>
            <a:srgbClr val="FFFFFF"/>
          </a:solidFill>
          <a:latin typeface="+mn-lt"/>
          <a:ea typeface="+mn-ea"/>
          <a:cs typeface="+mn-cs"/>
        </a:defRPr>
      </a:lvl2pPr>
      <a:lvl3pPr marL="1175057" indent="-195843" algn="l" defTabSz="414726" rtl="0" fontAlgn="base" hangingPunct="0">
        <a:lnSpc>
          <a:spcPct val="97000"/>
        </a:lnSpc>
        <a:spcBef>
          <a:spcPct val="0"/>
        </a:spcBef>
        <a:spcAft>
          <a:spcPts val="771"/>
        </a:spcAft>
        <a:buClr>
          <a:srgbClr val="FFFFFF"/>
        </a:buClr>
        <a:buSzPct val="45000"/>
        <a:buFont typeface="StarSymbol" charset="0"/>
        <a:buChar char="●"/>
        <a:defRPr sz="2177">
          <a:solidFill>
            <a:srgbClr val="FFFFFF"/>
          </a:solidFill>
          <a:latin typeface="+mn-lt"/>
          <a:ea typeface="+mn-ea"/>
          <a:cs typeface="+mn-cs"/>
        </a:defRPr>
      </a:lvl3pPr>
      <a:lvl4pPr marL="1566743" indent="-195843" algn="l" defTabSz="414726" rtl="0" fontAlgn="base" hangingPunct="0">
        <a:lnSpc>
          <a:spcPct val="97000"/>
        </a:lnSpc>
        <a:spcBef>
          <a:spcPct val="0"/>
        </a:spcBef>
        <a:spcAft>
          <a:spcPts val="522"/>
        </a:spcAft>
        <a:buClr>
          <a:srgbClr val="FFFFFF"/>
        </a:buClr>
        <a:buSzPct val="75000"/>
        <a:buFont typeface="StarSymbol" charset="0"/>
        <a:buChar char="–"/>
        <a:defRPr sz="1814">
          <a:solidFill>
            <a:srgbClr val="FFFFFF"/>
          </a:solidFill>
          <a:latin typeface="+mn-lt"/>
          <a:ea typeface="+mn-ea"/>
          <a:cs typeface="+mn-cs"/>
        </a:defRPr>
      </a:lvl4pPr>
      <a:lvl5pPr marL="1958429" indent="-195843" algn="l" defTabSz="414726" rtl="0" fontAlgn="base" hangingPunct="0">
        <a:lnSpc>
          <a:spcPct val="97000"/>
        </a:lnSpc>
        <a:spcBef>
          <a:spcPct val="0"/>
        </a:spcBef>
        <a:spcAft>
          <a:spcPts val="261"/>
        </a:spcAft>
        <a:buClr>
          <a:srgbClr val="FFFFFF"/>
        </a:buClr>
        <a:buSzPct val="45000"/>
        <a:buFont typeface="StarSymbol" charset="0"/>
        <a:buChar char="●"/>
        <a:defRPr sz="1814">
          <a:solidFill>
            <a:srgbClr val="FFFFFF"/>
          </a:solidFill>
          <a:latin typeface="+mn-lt"/>
          <a:ea typeface="+mn-ea"/>
          <a:cs typeface="+mn-cs"/>
        </a:defRPr>
      </a:lvl5pPr>
      <a:lvl6pPr marL="2373155" indent="-195843" algn="l" defTabSz="414726" rtl="0" fontAlgn="base" hangingPunct="0">
        <a:lnSpc>
          <a:spcPct val="97000"/>
        </a:lnSpc>
        <a:spcBef>
          <a:spcPct val="0"/>
        </a:spcBef>
        <a:spcAft>
          <a:spcPts val="261"/>
        </a:spcAft>
        <a:buClr>
          <a:srgbClr val="FFFFFF"/>
        </a:buClr>
        <a:buSzPct val="45000"/>
        <a:buFont typeface="StarSymbol" charset="0"/>
        <a:buChar char="●"/>
        <a:defRPr sz="1814">
          <a:solidFill>
            <a:srgbClr val="FFFFFF"/>
          </a:solidFill>
          <a:latin typeface="+mn-lt"/>
          <a:ea typeface="+mn-ea"/>
          <a:cs typeface="+mn-cs"/>
        </a:defRPr>
      </a:lvl6pPr>
      <a:lvl7pPr marL="2787881" indent="-195843" algn="l" defTabSz="414726" rtl="0" fontAlgn="base" hangingPunct="0">
        <a:lnSpc>
          <a:spcPct val="97000"/>
        </a:lnSpc>
        <a:spcBef>
          <a:spcPct val="0"/>
        </a:spcBef>
        <a:spcAft>
          <a:spcPts val="261"/>
        </a:spcAft>
        <a:buClr>
          <a:srgbClr val="FFFFFF"/>
        </a:buClr>
        <a:buSzPct val="45000"/>
        <a:buFont typeface="StarSymbol" charset="0"/>
        <a:buChar char="●"/>
        <a:defRPr sz="1814">
          <a:solidFill>
            <a:srgbClr val="FFFFFF"/>
          </a:solidFill>
          <a:latin typeface="+mn-lt"/>
          <a:ea typeface="+mn-ea"/>
          <a:cs typeface="+mn-cs"/>
        </a:defRPr>
      </a:lvl7pPr>
      <a:lvl8pPr marL="3202607" indent="-195843" algn="l" defTabSz="414726" rtl="0" fontAlgn="base" hangingPunct="0">
        <a:lnSpc>
          <a:spcPct val="97000"/>
        </a:lnSpc>
        <a:spcBef>
          <a:spcPct val="0"/>
        </a:spcBef>
        <a:spcAft>
          <a:spcPts val="261"/>
        </a:spcAft>
        <a:buClr>
          <a:srgbClr val="FFFFFF"/>
        </a:buClr>
        <a:buSzPct val="45000"/>
        <a:buFont typeface="StarSymbol" charset="0"/>
        <a:buChar char="●"/>
        <a:defRPr sz="1814">
          <a:solidFill>
            <a:srgbClr val="FFFFFF"/>
          </a:solidFill>
          <a:latin typeface="+mn-lt"/>
          <a:ea typeface="+mn-ea"/>
          <a:cs typeface="+mn-cs"/>
        </a:defRPr>
      </a:lvl8pPr>
      <a:lvl9pPr marL="3617333" indent="-195843" algn="l" defTabSz="414726" rtl="0" fontAlgn="base" hangingPunct="0">
        <a:lnSpc>
          <a:spcPct val="97000"/>
        </a:lnSpc>
        <a:spcBef>
          <a:spcPct val="0"/>
        </a:spcBef>
        <a:spcAft>
          <a:spcPts val="261"/>
        </a:spcAft>
        <a:buClr>
          <a:srgbClr val="FFFFFF"/>
        </a:buClr>
        <a:buSzPct val="45000"/>
        <a:buFont typeface="StarSymbol" charset="0"/>
        <a:buChar char="●"/>
        <a:defRPr sz="1814">
          <a:solidFill>
            <a:srgbClr val="FFFFFF"/>
          </a:solidFill>
          <a:latin typeface="+mn-lt"/>
          <a:ea typeface="+mn-ea"/>
          <a:cs typeface="+mn-cs"/>
        </a:defRPr>
      </a:lvl9pPr>
    </p:bodyStyle>
    <p:otherStyle>
      <a:defPPr>
        <a:defRPr lang="en-US"/>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9.xml"/><Relationship Id="rId4" Type="http://schemas.openxmlformats.org/officeDocument/2006/relationships/image" Target="../media/image18.tiff"/></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image" Target="../media/image24.png"/><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slideLayout" Target="../slideLayouts/slideLayout58.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tags" Target="../tags/tag50.xml"/><Relationship Id="rId5" Type="http://schemas.openxmlformats.org/officeDocument/2006/relationships/tags" Target="../tags/tag44.xml"/><Relationship Id="rId10" Type="http://schemas.openxmlformats.org/officeDocument/2006/relationships/tags" Target="../tags/tag49.xml"/><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image" Target="../media/image25.jpeg"/></Relationships>
</file>

<file path=ppt/slides/_rels/slide16.xml.rels><?xml version="1.0" encoding="UTF-8" standalone="yes"?>
<Relationships xmlns="http://schemas.openxmlformats.org/package/2006/relationships"><Relationship Id="rId8" Type="http://schemas.openxmlformats.org/officeDocument/2006/relationships/tags" Target="../tags/tag58.xml"/><Relationship Id="rId13" Type="http://schemas.openxmlformats.org/officeDocument/2006/relationships/image" Target="../media/image24.png"/><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slideLayout" Target="../slideLayouts/slideLayout58.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tags" Target="../tags/tag61.xml"/><Relationship Id="rId5" Type="http://schemas.openxmlformats.org/officeDocument/2006/relationships/tags" Target="../tags/tag55.xml"/><Relationship Id="rId10" Type="http://schemas.openxmlformats.org/officeDocument/2006/relationships/tags" Target="../tags/tag60.xml"/><Relationship Id="rId4" Type="http://schemas.openxmlformats.org/officeDocument/2006/relationships/tags" Target="../tags/tag54.xml"/><Relationship Id="rId9" Type="http://schemas.openxmlformats.org/officeDocument/2006/relationships/tags" Target="../tags/tag59.xml"/><Relationship Id="rId14" Type="http://schemas.openxmlformats.org/officeDocument/2006/relationships/image" Target="../media/image2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hyperlink" Target="https://www.vdh.virginia.gov/measles/hcp/" TargetMode="External"/><Relationship Id="rId2" Type="http://schemas.openxmlformats.org/officeDocument/2006/relationships/hyperlink" Target="https://www.nejm.org/doi/full/10.1056/NEJMra2504516" TargetMode="External"/><Relationship Id="rId1" Type="http://schemas.openxmlformats.org/officeDocument/2006/relationships/slideLayout" Target="../slideLayouts/slideLayout4.xml"/><Relationship Id="rId5" Type="http://schemas.openxmlformats.org/officeDocument/2006/relationships/hyperlink" Target="https://dph.sc.gov/diseases-conditions/infectious-diseases/measles-rubeola/2025-measles-outbreak" TargetMode="External"/><Relationship Id="rId4" Type="http://schemas.openxmlformats.org/officeDocument/2006/relationships/hyperlink" Target="https://cori.centerforhealthsecurity.org/resources/measles-outbreak-response" TargetMode="Externa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06836E-75EE-F5D7-81D2-6BCE22E30D15}"/>
              </a:ext>
            </a:extLst>
          </p:cNvPr>
          <p:cNvSpPr>
            <a:spLocks noGrp="1"/>
          </p:cNvSpPr>
          <p:nvPr>
            <p:ph type="body" sz="quarter" idx="13"/>
          </p:nvPr>
        </p:nvSpPr>
        <p:spPr/>
        <p:txBody>
          <a:bodyPr/>
          <a:lstStyle/>
          <a:p>
            <a:endParaRPr lang="en-US"/>
          </a:p>
        </p:txBody>
      </p:sp>
      <p:sp>
        <p:nvSpPr>
          <p:cNvPr id="2" name="Title 1"/>
          <p:cNvSpPr>
            <a:spLocks noGrp="1"/>
          </p:cNvSpPr>
          <p:nvPr>
            <p:ph type="ctrTitle"/>
          </p:nvPr>
        </p:nvSpPr>
        <p:spPr/>
        <p:txBody>
          <a:bodyPr>
            <a:normAutofit/>
          </a:bodyPr>
          <a:lstStyle/>
          <a:p>
            <a:r>
              <a:rPr lang="en-US" dirty="0"/>
              <a:t>Measles at the Doorstep: Pediatric Lessons From a Local Exposure Event</a:t>
            </a:r>
            <a:endParaRPr dirty="0"/>
          </a:p>
        </p:txBody>
      </p:sp>
      <p:sp>
        <p:nvSpPr>
          <p:cNvPr id="3" name="Subtitle 2"/>
          <p:cNvSpPr>
            <a:spLocks noGrp="1"/>
          </p:cNvSpPr>
          <p:nvPr>
            <p:ph type="subTitle" idx="1"/>
          </p:nvPr>
        </p:nvSpPr>
        <p:spPr/>
        <p:txBody>
          <a:bodyPr/>
          <a:lstStyle/>
          <a:p>
            <a:r>
              <a:rPr lang="en-US" dirty="0"/>
              <a:t>Katherine Moyer, DO</a:t>
            </a:r>
          </a:p>
          <a:p>
            <a:r>
              <a:rPr lang="en-US" dirty="0"/>
              <a:t>Pediatric Infectious Diseases</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AD6BF47-B0A5-5539-A539-65FA26C28CFB}"/>
              </a:ext>
            </a:extLst>
          </p:cNvPr>
          <p:cNvSpPr>
            <a:spLocks noGrp="1"/>
          </p:cNvSpPr>
          <p:nvPr>
            <p:ph type="ftr" sz="quarter" idx="11"/>
          </p:nvPr>
        </p:nvSpPr>
        <p:spPr>
          <a:xfrm>
            <a:off x="6616411" y="6518276"/>
            <a:ext cx="1715582" cy="339725"/>
          </a:xfrm>
        </p:spPr>
        <p:txBody>
          <a:bodyPr wrap="none" anchor="t">
            <a:normAutofit/>
          </a:bodyPr>
          <a:lstStyle/>
          <a:p>
            <a:pPr algn="r">
              <a:spcAft>
                <a:spcPts val="600"/>
              </a:spcAft>
            </a:pPr>
            <a:r>
              <a:rPr lang="en-US"/>
              <a:t>© 2025 Inova. All rights reserved.</a:t>
            </a:r>
          </a:p>
        </p:txBody>
      </p:sp>
      <p:sp>
        <p:nvSpPr>
          <p:cNvPr id="3" name="Slide Number Placeholder 2">
            <a:extLst>
              <a:ext uri="{FF2B5EF4-FFF2-40B4-BE49-F238E27FC236}">
                <a16:creationId xmlns:a16="http://schemas.microsoft.com/office/drawing/2014/main" id="{EC2B45C6-691E-90E6-172B-362C854C8E97}"/>
              </a:ext>
            </a:extLst>
          </p:cNvPr>
          <p:cNvSpPr>
            <a:spLocks noGrp="1"/>
          </p:cNvSpPr>
          <p:nvPr>
            <p:ph type="sldNum" sz="quarter" idx="12"/>
          </p:nvPr>
        </p:nvSpPr>
        <p:spPr>
          <a:xfrm>
            <a:off x="8332939" y="6518276"/>
            <a:ext cx="468161" cy="339725"/>
          </a:xfrm>
        </p:spPr>
        <p:txBody>
          <a:bodyPr wrap="none" anchor="t">
            <a:normAutofit/>
          </a:bodyPr>
          <a:lstStyle/>
          <a:p>
            <a:pPr>
              <a:spcAft>
                <a:spcPts val="600"/>
              </a:spcAft>
            </a:pPr>
            <a:fld id="{A15E175A-9817-904B-AD36-4A110DFE0709}" type="slidenum">
              <a:rPr lang="en-US" smtClean="0"/>
              <a:pPr>
                <a:spcAft>
                  <a:spcPts val="600"/>
                </a:spcAft>
              </a:pPr>
              <a:t>10</a:t>
            </a:fld>
            <a:endParaRPr lang="en-US"/>
          </a:p>
        </p:txBody>
      </p:sp>
      <p:sp>
        <p:nvSpPr>
          <p:cNvPr id="13" name="Text Placeholder 3">
            <a:extLst>
              <a:ext uri="{FF2B5EF4-FFF2-40B4-BE49-F238E27FC236}">
                <a16:creationId xmlns:a16="http://schemas.microsoft.com/office/drawing/2014/main" id="{809F29A2-1ADF-A2AB-8A0F-D29D4D953974}"/>
              </a:ext>
            </a:extLst>
          </p:cNvPr>
          <p:cNvSpPr>
            <a:spLocks noGrp="1"/>
          </p:cNvSpPr>
          <p:nvPr>
            <p:ph type="body" sz="quarter" idx="13"/>
          </p:nvPr>
        </p:nvSpPr>
        <p:spPr>
          <a:xfrm>
            <a:off x="342900" y="400051"/>
            <a:ext cx="4229101" cy="285750"/>
          </a:xfrm>
        </p:spPr>
        <p:txBody>
          <a:bodyPr/>
          <a:lstStyle/>
          <a:p>
            <a:endParaRPr lang="en-US"/>
          </a:p>
        </p:txBody>
      </p:sp>
      <p:sp>
        <p:nvSpPr>
          <p:cNvPr id="5" name="Title 4">
            <a:extLst>
              <a:ext uri="{FF2B5EF4-FFF2-40B4-BE49-F238E27FC236}">
                <a16:creationId xmlns:a16="http://schemas.microsoft.com/office/drawing/2014/main" id="{4294D920-754E-0726-3521-B2DB8E1B650C}"/>
              </a:ext>
            </a:extLst>
          </p:cNvPr>
          <p:cNvSpPr>
            <a:spLocks noGrp="1"/>
          </p:cNvSpPr>
          <p:nvPr>
            <p:ph type="title"/>
          </p:nvPr>
        </p:nvSpPr>
        <p:spPr>
          <a:xfrm>
            <a:off x="342900" y="838201"/>
            <a:ext cx="8458200" cy="1333500"/>
          </a:xfrm>
        </p:spPr>
        <p:txBody>
          <a:bodyPr anchor="t">
            <a:normAutofit/>
          </a:bodyPr>
          <a:lstStyle/>
          <a:p>
            <a:r>
              <a:rPr lang="en-US" dirty="0"/>
              <a:t>Clinical Course</a:t>
            </a:r>
          </a:p>
        </p:txBody>
      </p:sp>
      <p:sp>
        <p:nvSpPr>
          <p:cNvPr id="6" name="Content Placeholder 5">
            <a:extLst>
              <a:ext uri="{FF2B5EF4-FFF2-40B4-BE49-F238E27FC236}">
                <a16:creationId xmlns:a16="http://schemas.microsoft.com/office/drawing/2014/main" id="{2646AA2F-502F-5CA8-690E-D76D2534FDFA}"/>
              </a:ext>
            </a:extLst>
          </p:cNvPr>
          <p:cNvSpPr>
            <a:spLocks noGrp="1"/>
          </p:cNvSpPr>
          <p:nvPr>
            <p:ph idx="1"/>
          </p:nvPr>
        </p:nvSpPr>
        <p:spPr>
          <a:xfrm>
            <a:off x="342900" y="2171700"/>
            <a:ext cx="3971925" cy="4114800"/>
          </a:xfrm>
        </p:spPr>
        <p:txBody>
          <a:bodyPr>
            <a:normAutofit/>
          </a:bodyPr>
          <a:lstStyle/>
          <a:p>
            <a:r>
              <a:rPr lang="en-US" dirty="0"/>
              <a:t>Completed 7 day course of ceftriaxone for left sided pneumonia and H influenzae bacteremia</a:t>
            </a:r>
          </a:p>
          <a:p>
            <a:r>
              <a:rPr lang="en-US" dirty="0"/>
              <a:t>9 day hospitalization</a:t>
            </a:r>
          </a:p>
        </p:txBody>
      </p:sp>
      <p:pic>
        <p:nvPicPr>
          <p:cNvPr id="8" name="Picture 7">
            <a:extLst>
              <a:ext uri="{FF2B5EF4-FFF2-40B4-BE49-F238E27FC236}">
                <a16:creationId xmlns:a16="http://schemas.microsoft.com/office/drawing/2014/main" id="{9030E40B-CB03-6512-F313-2265F2E7451E}"/>
              </a:ext>
            </a:extLst>
          </p:cNvPr>
          <p:cNvPicPr>
            <a:picLocks noChangeAspect="1"/>
          </p:cNvPicPr>
          <p:nvPr/>
        </p:nvPicPr>
        <p:blipFill>
          <a:blip r:embed="rId2"/>
          <a:stretch>
            <a:fillRect/>
          </a:stretch>
        </p:blipFill>
        <p:spPr>
          <a:xfrm>
            <a:off x="4829175" y="2536067"/>
            <a:ext cx="3971925" cy="3386065"/>
          </a:xfrm>
          <a:prstGeom prst="rect">
            <a:avLst/>
          </a:prstGeom>
          <a:noFill/>
        </p:spPr>
      </p:pic>
    </p:spTree>
    <p:extLst>
      <p:ext uri="{BB962C8B-B14F-4D97-AF65-F5344CB8AC3E}">
        <p14:creationId xmlns:p14="http://schemas.microsoft.com/office/powerpoint/2010/main" val="151551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2B5508B-22D7-B2E5-5CD8-69F4B269741F}"/>
              </a:ext>
            </a:extLst>
          </p:cNvPr>
          <p:cNvSpPr>
            <a:spLocks noGrp="1"/>
          </p:cNvSpPr>
          <p:nvPr>
            <p:ph type="ftr" sz="quarter" idx="11"/>
          </p:nvPr>
        </p:nvSpPr>
        <p:spPr>
          <a:xfrm>
            <a:off x="6616411" y="6518276"/>
            <a:ext cx="1715582" cy="339725"/>
          </a:xfrm>
        </p:spPr>
        <p:txBody>
          <a:bodyPr wrap="none" anchor="t">
            <a:normAutofit/>
          </a:bodyPr>
          <a:lstStyle/>
          <a:p>
            <a:pPr algn="r">
              <a:spcAft>
                <a:spcPts val="600"/>
              </a:spcAft>
            </a:pPr>
            <a:r>
              <a:rPr lang="en-US" dirty="0"/>
              <a:t>© 2025 Inova. All rights reserved.</a:t>
            </a:r>
          </a:p>
        </p:txBody>
      </p:sp>
      <p:sp>
        <p:nvSpPr>
          <p:cNvPr id="8" name="Slide Number Placeholder 2">
            <a:extLst>
              <a:ext uri="{FF2B5EF4-FFF2-40B4-BE49-F238E27FC236}">
                <a16:creationId xmlns:a16="http://schemas.microsoft.com/office/drawing/2014/main" id="{EA066317-427B-C05B-648B-3888C1362D16}"/>
              </a:ext>
            </a:extLst>
          </p:cNvPr>
          <p:cNvSpPr>
            <a:spLocks noGrp="1"/>
          </p:cNvSpPr>
          <p:nvPr>
            <p:ph type="sldNum" sz="quarter" idx="12"/>
          </p:nvPr>
        </p:nvSpPr>
        <p:spPr>
          <a:xfrm>
            <a:off x="8332939" y="6518276"/>
            <a:ext cx="468161" cy="339725"/>
          </a:xfrm>
        </p:spPr>
        <p:txBody>
          <a:bodyPr/>
          <a:lstStyle/>
          <a:p>
            <a:pPr>
              <a:spcAft>
                <a:spcPts val="600"/>
              </a:spcAft>
            </a:pPr>
            <a:fld id="{A15E175A-9817-904B-AD36-4A110DFE0709}" type="slidenum">
              <a:rPr lang="en-US" smtClean="0"/>
              <a:pPr>
                <a:spcAft>
                  <a:spcPts val="600"/>
                </a:spcAft>
              </a:pPr>
              <a:t>11</a:t>
            </a:fld>
            <a:endParaRPr lang="en-US"/>
          </a:p>
        </p:txBody>
      </p:sp>
      <p:sp>
        <p:nvSpPr>
          <p:cNvPr id="9" name="Text Placeholder 3">
            <a:extLst>
              <a:ext uri="{FF2B5EF4-FFF2-40B4-BE49-F238E27FC236}">
                <a16:creationId xmlns:a16="http://schemas.microsoft.com/office/drawing/2014/main" id="{D290A1CA-0A70-7AB1-2D26-ABDE63990FDC}"/>
              </a:ext>
            </a:extLst>
          </p:cNvPr>
          <p:cNvSpPr>
            <a:spLocks noGrp="1"/>
          </p:cNvSpPr>
          <p:nvPr>
            <p:ph type="body" sz="quarter" idx="13"/>
          </p:nvPr>
        </p:nvSpPr>
        <p:spPr>
          <a:xfrm>
            <a:off x="342900" y="400051"/>
            <a:ext cx="4229101" cy="285750"/>
          </a:xfrm>
        </p:spPr>
        <p:txBody>
          <a:bodyPr/>
          <a:lstStyle/>
          <a:p>
            <a:endParaRPr lang="en-US"/>
          </a:p>
        </p:txBody>
      </p:sp>
      <p:sp>
        <p:nvSpPr>
          <p:cNvPr id="10" name="Title 4">
            <a:extLst>
              <a:ext uri="{FF2B5EF4-FFF2-40B4-BE49-F238E27FC236}">
                <a16:creationId xmlns:a16="http://schemas.microsoft.com/office/drawing/2014/main" id="{5C5F08D4-6A93-DD25-6644-768F84FB6893}"/>
              </a:ext>
            </a:extLst>
          </p:cNvPr>
          <p:cNvSpPr>
            <a:spLocks noGrp="1"/>
          </p:cNvSpPr>
          <p:nvPr>
            <p:ph type="title"/>
          </p:nvPr>
        </p:nvSpPr>
        <p:spPr>
          <a:xfrm>
            <a:off x="342901" y="838201"/>
            <a:ext cx="2476500" cy="1981199"/>
          </a:xfrm>
        </p:spPr>
        <p:txBody>
          <a:bodyPr/>
          <a:lstStyle/>
          <a:p>
            <a:r>
              <a:rPr lang="en-US" dirty="0"/>
              <a:t>Measles Presentation</a:t>
            </a:r>
          </a:p>
        </p:txBody>
      </p:sp>
      <p:sp>
        <p:nvSpPr>
          <p:cNvPr id="17" name="Content Placeholder 5">
            <a:extLst>
              <a:ext uri="{FF2B5EF4-FFF2-40B4-BE49-F238E27FC236}">
                <a16:creationId xmlns:a16="http://schemas.microsoft.com/office/drawing/2014/main" id="{CC419F5B-0312-E701-C163-B97487D1D761}"/>
              </a:ext>
            </a:extLst>
          </p:cNvPr>
          <p:cNvSpPr>
            <a:spLocks noGrp="1"/>
          </p:cNvSpPr>
          <p:nvPr>
            <p:ph idx="1"/>
          </p:nvPr>
        </p:nvSpPr>
        <p:spPr>
          <a:xfrm>
            <a:off x="342900" y="2819400"/>
            <a:ext cx="2476500" cy="3467100"/>
          </a:xfrm>
        </p:spPr>
        <p:txBody>
          <a:bodyPr/>
          <a:lstStyle/>
          <a:p>
            <a:r>
              <a:rPr lang="en-US" dirty="0"/>
              <a:t>Prodrome: Three Cs</a:t>
            </a:r>
          </a:p>
          <a:p>
            <a:pPr lvl="1"/>
            <a:r>
              <a:rPr lang="en-US" dirty="0"/>
              <a:t>Cough</a:t>
            </a:r>
          </a:p>
          <a:p>
            <a:pPr lvl="1"/>
            <a:r>
              <a:rPr lang="en-US" dirty="0"/>
              <a:t>Coryza</a:t>
            </a:r>
          </a:p>
          <a:p>
            <a:pPr lvl="1"/>
            <a:r>
              <a:rPr lang="en-US" dirty="0"/>
              <a:t>Conjunctivitis</a:t>
            </a:r>
          </a:p>
          <a:p>
            <a:r>
              <a:rPr lang="en-US" dirty="0"/>
              <a:t>Koplik spots</a:t>
            </a:r>
          </a:p>
          <a:p>
            <a:pPr lvl="1"/>
            <a:r>
              <a:rPr lang="en-US" dirty="0"/>
              <a:t>1-2 days prior to rash</a:t>
            </a:r>
          </a:p>
          <a:p>
            <a:r>
              <a:rPr lang="en-US" dirty="0"/>
              <a:t>Contagious 4 days prior and 4 days after the rash</a:t>
            </a:r>
          </a:p>
          <a:p>
            <a:pPr lvl="1"/>
            <a:endParaRPr lang="en-US" dirty="0"/>
          </a:p>
        </p:txBody>
      </p:sp>
      <p:pic>
        <p:nvPicPr>
          <p:cNvPr id="6" name="Picture 5" descr="A collage of a baby and a patient&#10;&#10;AI-generated content may be incorrect.">
            <a:extLst>
              <a:ext uri="{FF2B5EF4-FFF2-40B4-BE49-F238E27FC236}">
                <a16:creationId xmlns:a16="http://schemas.microsoft.com/office/drawing/2014/main" id="{96DA1A90-AB4C-187A-D936-BDC213E369FF}"/>
              </a:ext>
            </a:extLst>
          </p:cNvPr>
          <p:cNvPicPr>
            <a:picLocks noChangeAspect="1"/>
          </p:cNvPicPr>
          <p:nvPr/>
        </p:nvPicPr>
        <p:blipFill>
          <a:blip r:embed="rId3"/>
          <a:stretch>
            <a:fillRect/>
          </a:stretch>
        </p:blipFill>
        <p:spPr>
          <a:xfrm>
            <a:off x="3321606" y="838200"/>
            <a:ext cx="5243988" cy="5448300"/>
          </a:xfrm>
          <a:prstGeom prst="rect">
            <a:avLst/>
          </a:prstGeom>
          <a:noFill/>
        </p:spPr>
      </p:pic>
      <p:sp>
        <p:nvSpPr>
          <p:cNvPr id="3" name="Slide Number Placeholder 2" hidden="1">
            <a:extLst>
              <a:ext uri="{FF2B5EF4-FFF2-40B4-BE49-F238E27FC236}">
                <a16:creationId xmlns:a16="http://schemas.microsoft.com/office/drawing/2014/main" id="{F18ED377-17C1-3E3A-F29E-A0D5EF8D3BE8}"/>
              </a:ext>
            </a:extLst>
          </p:cNvPr>
          <p:cNvSpPr>
            <a:spLocks noGrp="1"/>
          </p:cNvSpPr>
          <p:nvPr>
            <p:ph type="sldNum" sz="quarter" idx="12"/>
          </p:nvPr>
        </p:nvSpPr>
        <p:spPr>
          <a:xfrm>
            <a:off x="8332939" y="6518276"/>
            <a:ext cx="468161" cy="339725"/>
          </a:xfrm>
        </p:spPr>
        <p:txBody>
          <a:bodyPr wrap="none" anchor="t">
            <a:normAutofit/>
          </a:bodyPr>
          <a:lstStyle/>
          <a:p>
            <a:pPr>
              <a:spcAft>
                <a:spcPts val="600"/>
              </a:spcAft>
            </a:pPr>
            <a:fld id="{A15E175A-9817-904B-AD36-4A110DFE0709}" type="slidenum">
              <a:rPr lang="en-US" smtClean="0"/>
              <a:pPr>
                <a:spcAft>
                  <a:spcPts val="600"/>
                </a:spcAft>
              </a:pPr>
              <a:t>11</a:t>
            </a:fld>
            <a:endParaRPr lang="en-US"/>
          </a:p>
        </p:txBody>
      </p:sp>
      <p:sp>
        <p:nvSpPr>
          <p:cNvPr id="7" name="TextBox 6">
            <a:extLst>
              <a:ext uri="{FF2B5EF4-FFF2-40B4-BE49-F238E27FC236}">
                <a16:creationId xmlns:a16="http://schemas.microsoft.com/office/drawing/2014/main" id="{432DEFD3-0A2F-2A6B-BF0C-D9553CBFABC7}"/>
              </a:ext>
            </a:extLst>
          </p:cNvPr>
          <p:cNvSpPr txBox="1"/>
          <p:nvPr/>
        </p:nvSpPr>
        <p:spPr>
          <a:xfrm>
            <a:off x="3821368" y="6438899"/>
            <a:ext cx="3386828" cy="339724"/>
          </a:xfrm>
          <a:prstGeom prst="rect">
            <a:avLst/>
          </a:prstGeom>
          <a:noFill/>
        </p:spPr>
        <p:txBody>
          <a:bodyPr wrap="square" lIns="0" tIns="0" rIns="0" bIns="0" rtlCol="0">
            <a:noAutofit/>
          </a:bodyPr>
          <a:lstStyle/>
          <a:p>
            <a:pPr algn="l">
              <a:spcAft>
                <a:spcPts val="1000"/>
              </a:spcAft>
            </a:pPr>
            <a:endParaRPr lang="en-US" sz="2000" dirty="0"/>
          </a:p>
        </p:txBody>
      </p:sp>
      <p:sp>
        <p:nvSpPr>
          <p:cNvPr id="4" name="Text Box 4">
            <a:extLst>
              <a:ext uri="{FF2B5EF4-FFF2-40B4-BE49-F238E27FC236}">
                <a16:creationId xmlns:a16="http://schemas.microsoft.com/office/drawing/2014/main" id="{2F649295-6509-6884-8418-9BD46F497AAA}"/>
              </a:ext>
            </a:extLst>
          </p:cNvPr>
          <p:cNvSpPr txBox="1">
            <a:spLocks noChangeArrowheads="1"/>
          </p:cNvSpPr>
          <p:nvPr/>
        </p:nvSpPr>
        <p:spPr bwMode="auto">
          <a:xfrm>
            <a:off x="513140" y="6446152"/>
            <a:ext cx="6614564" cy="162609"/>
          </a:xfrm>
          <a:prstGeom prst="rect">
            <a:avLst/>
          </a:prstGeom>
          <a:noFill/>
          <a:ln w="9525">
            <a:noFill/>
            <a:miter lim="800000"/>
            <a:headEnd/>
            <a:tailEnd/>
          </a:ln>
        </p:spPr>
        <p:txBody>
          <a:bodyPr lIns="0" tIns="0" rIns="0" bIns="0">
            <a:spAutoFit/>
          </a:bodyPr>
          <a:lstStyle/>
          <a:p>
            <a:pPr defTabSz="829452" fontAlgn="base" hangingPunct="0">
              <a:lnSpc>
                <a:spcPct val="97000"/>
              </a:lnSpc>
              <a:spcBef>
                <a:spcPct val="0"/>
              </a:spcBef>
              <a:spcAft>
                <a:spcPct val="0"/>
              </a:spcAft>
              <a:buClr>
                <a:srgbClr val="FFFFFF"/>
              </a:buClr>
              <a:buSzPct val="45000"/>
              <a:tabLst>
                <a:tab pos="656650" algn="l"/>
                <a:tab pos="1313299" algn="l"/>
                <a:tab pos="1969949" algn="l"/>
                <a:tab pos="2626599" algn="l"/>
                <a:tab pos="3283248" algn="l"/>
              </a:tabLst>
            </a:pPr>
            <a:r>
              <a:rPr lang="en-GB" sz="1089" b="1" dirty="0">
                <a:latin typeface="Arial" charset="0"/>
              </a:rPr>
              <a:t>Do LAH, Mulholland K. N Engl J Med2025;393:2447-2458</a:t>
            </a:r>
          </a:p>
        </p:txBody>
      </p:sp>
    </p:spTree>
    <p:extLst>
      <p:ext uri="{BB962C8B-B14F-4D97-AF65-F5344CB8AC3E}">
        <p14:creationId xmlns:p14="http://schemas.microsoft.com/office/powerpoint/2010/main" val="1718310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325441" y="381961"/>
            <a:ext cx="8494560" cy="216598"/>
          </a:xfrm>
          <a:prstGeom prst="rect">
            <a:avLst/>
          </a:prstGeom>
          <a:noFill/>
          <a:ln w="9525">
            <a:noFill/>
            <a:miter lim="800000"/>
            <a:headEnd/>
            <a:tailEnd/>
          </a:ln>
        </p:spPr>
        <p:txBody>
          <a:bodyPr lIns="0" tIns="0" rIns="0" bIns="0">
            <a:spAutoFit/>
          </a:bodyPr>
          <a:lstStyle/>
          <a:p>
            <a:pPr algn="ctr" defTabSz="829452" fontAlgn="base" hangingPunct="0">
              <a:lnSpc>
                <a:spcPct val="97000"/>
              </a:lnSpc>
              <a:spcBef>
                <a:spcPct val="0"/>
              </a:spcBef>
              <a:spcAft>
                <a:spcPct val="0"/>
              </a:spcAft>
              <a:buClr>
                <a:srgbClr val="FFFFFF"/>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451" b="1" dirty="0" err="1">
                <a:solidFill>
                  <a:srgbClr val="FFFFFF"/>
                </a:solidFill>
                <a:latin typeface="Arial" charset="0"/>
              </a:rPr>
              <a:t>Incidence of Severe Complications Associated with Measles.</a:t>
            </a:r>
            <a:endParaRPr lang="en-GB" sz="1451" b="1" dirty="0">
              <a:solidFill>
                <a:srgbClr val="FFFFFF"/>
              </a:solidFill>
              <a:latin typeface="Arial" charset="0"/>
            </a:endParaRPr>
          </a:p>
        </p:txBody>
      </p:sp>
      <p:pic>
        <p:nvPicPr>
          <p:cNvPr id="5122" name="Picture 2"/>
          <p:cNvPicPr>
            <a:picLocks noChangeAspect="1" noChangeArrowheads="1"/>
          </p:cNvPicPr>
          <p:nvPr/>
        </p:nvPicPr>
        <p:blipFill>
          <a:blip r:embed="rId3" cstate="print"/>
          <a:srcRect/>
          <a:stretch>
            <a:fillRect/>
          </a:stretch>
        </p:blipFill>
        <p:spPr bwMode="auto">
          <a:xfrm>
            <a:off x="6311521" y="6270120"/>
            <a:ext cx="2566080" cy="432000"/>
          </a:xfrm>
          <a:prstGeom prst="rect">
            <a:avLst/>
          </a:prstGeom>
          <a:noFill/>
        </p:spPr>
      </p:pic>
      <p:sp>
        <p:nvSpPr>
          <p:cNvPr id="5124" name="Text Box 4"/>
          <p:cNvSpPr txBox="1">
            <a:spLocks noChangeArrowheads="1"/>
          </p:cNvSpPr>
          <p:nvPr/>
        </p:nvSpPr>
        <p:spPr bwMode="auto">
          <a:xfrm>
            <a:off x="1254639" y="5972042"/>
            <a:ext cx="6614564" cy="162609"/>
          </a:xfrm>
          <a:prstGeom prst="rect">
            <a:avLst/>
          </a:prstGeom>
          <a:noFill/>
          <a:ln w="9525">
            <a:noFill/>
            <a:miter lim="800000"/>
            <a:headEnd/>
            <a:tailEnd/>
          </a:ln>
        </p:spPr>
        <p:txBody>
          <a:bodyPr lIns="0" tIns="0" rIns="0" bIns="0">
            <a:spAutoFit/>
          </a:bodyPr>
          <a:lstStyle/>
          <a:p>
            <a:pPr defTabSz="829452" fontAlgn="base" hangingPunct="0">
              <a:lnSpc>
                <a:spcPct val="97000"/>
              </a:lnSpc>
              <a:spcBef>
                <a:spcPct val="0"/>
              </a:spcBef>
              <a:spcAft>
                <a:spcPct val="0"/>
              </a:spcAft>
              <a:buClr>
                <a:srgbClr val="FFFFFF"/>
              </a:buClr>
              <a:buSzPct val="45000"/>
              <a:tabLst>
                <a:tab pos="656650" algn="l"/>
                <a:tab pos="1313299" algn="l"/>
                <a:tab pos="1969949" algn="l"/>
                <a:tab pos="2626599" algn="l"/>
                <a:tab pos="3283248" algn="l"/>
              </a:tabLst>
            </a:pPr>
            <a:r>
              <a:rPr lang="en-GB" sz="1089" b="1" dirty="0">
                <a:solidFill>
                  <a:srgbClr val="FFFFFF"/>
                </a:solidFill>
                <a:latin typeface="Arial" charset="0"/>
              </a:rPr>
              <a:t>Do LAH, Mulholland K. N Engl J Med2025;393:2447-2458</a:t>
            </a:r>
          </a:p>
        </p:txBody>
      </p:sp>
      <p:pic>
        <p:nvPicPr>
          <p:cNvPr id="6" name="Picture 5" descr="Image"/>
          <p:cNvPicPr>
            <a:picLocks noChangeAspect="1"/>
          </p:cNvPicPr>
          <p:nvPr/>
        </p:nvPicPr>
        <p:blipFill>
          <a:blip r:embed="rId4" cstate="print"/>
          <a:stretch>
            <a:fillRect/>
          </a:stretch>
        </p:blipFill>
        <p:spPr>
          <a:xfrm>
            <a:off x="1254639" y="933480"/>
            <a:ext cx="6614564" cy="4976640"/>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CCF86B2-6DE9-B2D5-0A6D-48B64209A6EA}"/>
              </a:ext>
            </a:extLst>
          </p:cNvPr>
          <p:cNvSpPr>
            <a:spLocks noGrp="1"/>
          </p:cNvSpPr>
          <p:nvPr>
            <p:ph type="ftr" sz="quarter" idx="11"/>
          </p:nvPr>
        </p:nvSpPr>
        <p:spPr/>
        <p:txBody>
          <a:bodyPr/>
          <a:lstStyle/>
          <a:p>
            <a:pPr algn="r"/>
            <a:r>
              <a:rPr lang="en-US"/>
              <a:t>© 2025 Inova. All rights reserved.</a:t>
            </a:r>
            <a:endParaRPr lang="en-US" dirty="0"/>
          </a:p>
        </p:txBody>
      </p:sp>
      <p:sp>
        <p:nvSpPr>
          <p:cNvPr id="3" name="Slide Number Placeholder 2">
            <a:extLst>
              <a:ext uri="{FF2B5EF4-FFF2-40B4-BE49-F238E27FC236}">
                <a16:creationId xmlns:a16="http://schemas.microsoft.com/office/drawing/2014/main" id="{3A30951E-DDB3-A2C0-6C56-0B1DB4969319}"/>
              </a:ext>
            </a:extLst>
          </p:cNvPr>
          <p:cNvSpPr>
            <a:spLocks noGrp="1"/>
          </p:cNvSpPr>
          <p:nvPr>
            <p:ph type="sldNum" sz="quarter" idx="12"/>
          </p:nvPr>
        </p:nvSpPr>
        <p:spPr/>
        <p:txBody>
          <a:bodyPr/>
          <a:lstStyle/>
          <a:p>
            <a:fld id="{A15E175A-9817-904B-AD36-4A110DFE0709}" type="slidenum">
              <a:rPr lang="en-US" smtClean="0"/>
              <a:pPr/>
              <a:t>13</a:t>
            </a:fld>
            <a:endParaRPr lang="en-US" dirty="0"/>
          </a:p>
        </p:txBody>
      </p:sp>
      <p:sp>
        <p:nvSpPr>
          <p:cNvPr id="13" name="Text Placeholder 12">
            <a:extLst>
              <a:ext uri="{FF2B5EF4-FFF2-40B4-BE49-F238E27FC236}">
                <a16:creationId xmlns:a16="http://schemas.microsoft.com/office/drawing/2014/main" id="{AE1832EE-99F9-B9E5-D246-2E9E27E59C8B}"/>
              </a:ext>
            </a:extLst>
          </p:cNvPr>
          <p:cNvSpPr>
            <a:spLocks noGrp="1"/>
          </p:cNvSpPr>
          <p:nvPr>
            <p:ph type="body" sz="quarter" idx="13"/>
          </p:nvPr>
        </p:nvSpPr>
        <p:spPr/>
        <p:txBody>
          <a:bodyPr/>
          <a:lstStyle/>
          <a:p>
            <a:endParaRPr lang="en-US"/>
          </a:p>
        </p:txBody>
      </p:sp>
      <p:sp>
        <p:nvSpPr>
          <p:cNvPr id="12" name="Title 11">
            <a:extLst>
              <a:ext uri="{FF2B5EF4-FFF2-40B4-BE49-F238E27FC236}">
                <a16:creationId xmlns:a16="http://schemas.microsoft.com/office/drawing/2014/main" id="{88C6D57A-C137-01E9-994F-72DF05318AEC}"/>
              </a:ext>
            </a:extLst>
          </p:cNvPr>
          <p:cNvSpPr>
            <a:spLocks noGrp="1"/>
          </p:cNvSpPr>
          <p:nvPr>
            <p:ph type="title"/>
          </p:nvPr>
        </p:nvSpPr>
        <p:spPr/>
        <p:txBody>
          <a:bodyPr/>
          <a:lstStyle/>
          <a:p>
            <a:r>
              <a:rPr lang="en-US" dirty="0"/>
              <a:t>Clinical Features</a:t>
            </a:r>
          </a:p>
        </p:txBody>
      </p:sp>
      <p:pic>
        <p:nvPicPr>
          <p:cNvPr id="9" name="Content Placeholder 8">
            <a:extLst>
              <a:ext uri="{FF2B5EF4-FFF2-40B4-BE49-F238E27FC236}">
                <a16:creationId xmlns:a16="http://schemas.microsoft.com/office/drawing/2014/main" id="{636E8F69-CB96-2DA2-A2E0-131832644325}"/>
              </a:ext>
            </a:extLst>
          </p:cNvPr>
          <p:cNvPicPr>
            <a:picLocks noGrp="1" noChangeAspect="1"/>
          </p:cNvPicPr>
          <p:nvPr>
            <p:ph idx="1"/>
          </p:nvPr>
        </p:nvPicPr>
        <p:blipFill>
          <a:blip r:embed="rId2"/>
          <a:stretch>
            <a:fillRect/>
          </a:stretch>
        </p:blipFill>
        <p:spPr>
          <a:xfrm>
            <a:off x="1196198" y="2785150"/>
            <a:ext cx="2646228" cy="2646228"/>
          </a:xfrm>
          <a:prstGeom prst="rect">
            <a:avLst/>
          </a:prstGeom>
        </p:spPr>
      </p:pic>
      <p:pic>
        <p:nvPicPr>
          <p:cNvPr id="10" name="Content Placeholder 9">
            <a:extLst>
              <a:ext uri="{FF2B5EF4-FFF2-40B4-BE49-F238E27FC236}">
                <a16:creationId xmlns:a16="http://schemas.microsoft.com/office/drawing/2014/main" id="{63F44C78-5C45-69D7-A04D-E4A7A5F71C31}"/>
              </a:ext>
            </a:extLst>
          </p:cNvPr>
          <p:cNvPicPr>
            <a:picLocks noGrp="1" noChangeAspect="1"/>
          </p:cNvPicPr>
          <p:nvPr>
            <p:ph idx="14"/>
          </p:nvPr>
        </p:nvPicPr>
        <p:blipFill>
          <a:blip r:embed="rId3"/>
          <a:stretch>
            <a:fillRect/>
          </a:stretch>
        </p:blipFill>
        <p:spPr>
          <a:xfrm>
            <a:off x="5356200" y="2171700"/>
            <a:ext cx="2917875" cy="4114800"/>
          </a:xfrm>
          <a:prstGeom prst="rect">
            <a:avLst/>
          </a:prstGeom>
        </p:spPr>
      </p:pic>
      <p:sp>
        <p:nvSpPr>
          <p:cNvPr id="11" name="TextBox 10">
            <a:extLst>
              <a:ext uri="{FF2B5EF4-FFF2-40B4-BE49-F238E27FC236}">
                <a16:creationId xmlns:a16="http://schemas.microsoft.com/office/drawing/2014/main" id="{803A1069-2A97-10C6-A5BA-55326A590983}"/>
              </a:ext>
            </a:extLst>
          </p:cNvPr>
          <p:cNvSpPr txBox="1"/>
          <p:nvPr/>
        </p:nvSpPr>
        <p:spPr>
          <a:xfrm>
            <a:off x="623583" y="6286501"/>
            <a:ext cx="3218843" cy="339725"/>
          </a:xfrm>
          <a:prstGeom prst="rect">
            <a:avLst/>
          </a:prstGeom>
          <a:noFill/>
        </p:spPr>
        <p:txBody>
          <a:bodyPr wrap="square" lIns="0" tIns="0" rIns="0" bIns="0" rtlCol="0">
            <a:noAutofit/>
          </a:bodyPr>
          <a:lstStyle/>
          <a:p>
            <a:pPr algn="l">
              <a:spcAft>
                <a:spcPts val="1000"/>
              </a:spcAft>
            </a:pPr>
            <a:r>
              <a:rPr lang="en-US" sz="2000" dirty="0"/>
              <a:t>2024 AAP Red Book</a:t>
            </a:r>
          </a:p>
        </p:txBody>
      </p:sp>
    </p:spTree>
    <p:extLst>
      <p:ext uri="{BB962C8B-B14F-4D97-AF65-F5344CB8AC3E}">
        <p14:creationId xmlns:p14="http://schemas.microsoft.com/office/powerpoint/2010/main" val="3220190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552ACBC-3B75-5104-2CE5-1D0512951F14}"/>
              </a:ext>
            </a:extLst>
          </p:cNvPr>
          <p:cNvSpPr>
            <a:spLocks noGrp="1"/>
          </p:cNvSpPr>
          <p:nvPr>
            <p:ph type="ftr" sz="quarter" idx="11"/>
          </p:nvPr>
        </p:nvSpPr>
        <p:spPr>
          <a:xfrm>
            <a:off x="6616411" y="6518276"/>
            <a:ext cx="1715582" cy="339725"/>
          </a:xfrm>
        </p:spPr>
        <p:txBody>
          <a:bodyPr wrap="none" anchor="t">
            <a:normAutofit/>
          </a:bodyPr>
          <a:lstStyle/>
          <a:p>
            <a:pPr algn="r">
              <a:spcAft>
                <a:spcPts val="600"/>
              </a:spcAft>
            </a:pPr>
            <a:r>
              <a:rPr lang="en-US"/>
              <a:t>© 2025 Inova. All rights reserved.</a:t>
            </a:r>
          </a:p>
        </p:txBody>
      </p:sp>
      <p:sp>
        <p:nvSpPr>
          <p:cNvPr id="3" name="Slide Number Placeholder 2">
            <a:extLst>
              <a:ext uri="{FF2B5EF4-FFF2-40B4-BE49-F238E27FC236}">
                <a16:creationId xmlns:a16="http://schemas.microsoft.com/office/drawing/2014/main" id="{65D24F2D-C33F-82B8-8933-B8A83B672816}"/>
              </a:ext>
            </a:extLst>
          </p:cNvPr>
          <p:cNvSpPr>
            <a:spLocks noGrp="1"/>
          </p:cNvSpPr>
          <p:nvPr>
            <p:ph type="sldNum" sz="quarter" idx="12"/>
          </p:nvPr>
        </p:nvSpPr>
        <p:spPr>
          <a:xfrm>
            <a:off x="8332939" y="6518276"/>
            <a:ext cx="468161" cy="339725"/>
          </a:xfrm>
        </p:spPr>
        <p:txBody>
          <a:bodyPr wrap="none" anchor="t">
            <a:normAutofit/>
          </a:bodyPr>
          <a:lstStyle/>
          <a:p>
            <a:pPr>
              <a:spcAft>
                <a:spcPts val="600"/>
              </a:spcAft>
            </a:pPr>
            <a:fld id="{A15E175A-9817-904B-AD36-4A110DFE0709}" type="slidenum">
              <a:rPr lang="en-US" smtClean="0"/>
              <a:pPr>
                <a:spcAft>
                  <a:spcPts val="600"/>
                </a:spcAft>
              </a:pPr>
              <a:t>14</a:t>
            </a:fld>
            <a:endParaRPr lang="en-US"/>
          </a:p>
        </p:txBody>
      </p:sp>
      <p:sp>
        <p:nvSpPr>
          <p:cNvPr id="16" name="Text Placeholder 3">
            <a:extLst>
              <a:ext uri="{FF2B5EF4-FFF2-40B4-BE49-F238E27FC236}">
                <a16:creationId xmlns:a16="http://schemas.microsoft.com/office/drawing/2014/main" id="{69450257-77CF-35A1-6462-B295A3B59E57}"/>
              </a:ext>
            </a:extLst>
          </p:cNvPr>
          <p:cNvSpPr>
            <a:spLocks noGrp="1"/>
          </p:cNvSpPr>
          <p:nvPr>
            <p:ph type="body" sz="quarter" idx="13"/>
          </p:nvPr>
        </p:nvSpPr>
        <p:spPr>
          <a:xfrm>
            <a:off x="342900" y="400051"/>
            <a:ext cx="4229101" cy="285750"/>
          </a:xfrm>
        </p:spPr>
        <p:txBody>
          <a:bodyPr/>
          <a:lstStyle/>
          <a:p>
            <a:endParaRPr lang="en-US"/>
          </a:p>
        </p:txBody>
      </p:sp>
      <p:sp>
        <p:nvSpPr>
          <p:cNvPr id="18" name="Title 4">
            <a:extLst>
              <a:ext uri="{FF2B5EF4-FFF2-40B4-BE49-F238E27FC236}">
                <a16:creationId xmlns:a16="http://schemas.microsoft.com/office/drawing/2014/main" id="{D5ABFE3C-6394-315F-66C9-0E2414B6CED6}"/>
              </a:ext>
            </a:extLst>
          </p:cNvPr>
          <p:cNvSpPr>
            <a:spLocks noGrp="1"/>
          </p:cNvSpPr>
          <p:nvPr>
            <p:ph type="title"/>
          </p:nvPr>
        </p:nvSpPr>
        <p:spPr>
          <a:xfrm>
            <a:off x="342900" y="838201"/>
            <a:ext cx="8458200" cy="1333500"/>
          </a:xfrm>
        </p:spPr>
        <p:txBody>
          <a:bodyPr/>
          <a:lstStyle/>
          <a:p>
            <a:r>
              <a:rPr lang="en-US" dirty="0"/>
              <a:t>Clinical Features</a:t>
            </a:r>
          </a:p>
        </p:txBody>
      </p:sp>
      <p:pic>
        <p:nvPicPr>
          <p:cNvPr id="10" name="Content Placeholder 9">
            <a:extLst>
              <a:ext uri="{FF2B5EF4-FFF2-40B4-BE49-F238E27FC236}">
                <a16:creationId xmlns:a16="http://schemas.microsoft.com/office/drawing/2014/main" id="{4D31FFED-E1DC-664E-E2B1-8C40C42DD9F2}"/>
              </a:ext>
            </a:extLst>
          </p:cNvPr>
          <p:cNvPicPr>
            <a:picLocks noGrp="1" noChangeAspect="1"/>
          </p:cNvPicPr>
          <p:nvPr>
            <p:ph idx="1"/>
          </p:nvPr>
        </p:nvPicPr>
        <p:blipFill>
          <a:blip r:embed="rId2"/>
          <a:srcRect l="9238" r="624"/>
          <a:stretch>
            <a:fillRect/>
          </a:stretch>
        </p:blipFill>
        <p:spPr>
          <a:xfrm>
            <a:off x="226168" y="2016058"/>
            <a:ext cx="2475738" cy="4114800"/>
          </a:xfrm>
          <a:prstGeom prst="rect">
            <a:avLst/>
          </a:prstGeom>
          <a:noFill/>
        </p:spPr>
      </p:pic>
      <p:pic>
        <p:nvPicPr>
          <p:cNvPr id="9" name="Content Placeholder 8">
            <a:extLst>
              <a:ext uri="{FF2B5EF4-FFF2-40B4-BE49-F238E27FC236}">
                <a16:creationId xmlns:a16="http://schemas.microsoft.com/office/drawing/2014/main" id="{EE9A13AE-A8E7-1AA6-E372-DD87A5A4A172}"/>
              </a:ext>
            </a:extLst>
          </p:cNvPr>
          <p:cNvPicPr>
            <a:picLocks noGrp="1" noChangeAspect="1"/>
          </p:cNvPicPr>
          <p:nvPr>
            <p:ph idx="15"/>
          </p:nvPr>
        </p:nvPicPr>
        <p:blipFill>
          <a:blip r:embed="rId3"/>
          <a:srcRect l="3232" r="6603"/>
          <a:stretch>
            <a:fillRect/>
          </a:stretch>
        </p:blipFill>
        <p:spPr>
          <a:xfrm>
            <a:off x="6466951" y="1904999"/>
            <a:ext cx="2476500" cy="4114800"/>
          </a:xfrm>
          <a:prstGeom prst="rect">
            <a:avLst/>
          </a:prstGeom>
          <a:noFill/>
        </p:spPr>
      </p:pic>
      <p:pic>
        <p:nvPicPr>
          <p:cNvPr id="14" name="Content Placeholder 13">
            <a:extLst>
              <a:ext uri="{FF2B5EF4-FFF2-40B4-BE49-F238E27FC236}">
                <a16:creationId xmlns:a16="http://schemas.microsoft.com/office/drawing/2014/main" id="{9F14394B-58D4-324A-F498-84C7618360C8}"/>
              </a:ext>
            </a:extLst>
          </p:cNvPr>
          <p:cNvPicPr>
            <a:picLocks noGrp="1" noChangeAspect="1"/>
          </p:cNvPicPr>
          <p:nvPr>
            <p:ph idx="14"/>
          </p:nvPr>
        </p:nvPicPr>
        <p:blipFill>
          <a:blip r:embed="rId4"/>
          <a:stretch>
            <a:fillRect/>
          </a:stretch>
        </p:blipFill>
        <p:spPr>
          <a:xfrm>
            <a:off x="2844257" y="2422187"/>
            <a:ext cx="3454724" cy="2604089"/>
          </a:xfrm>
          <a:prstGeom prst="rect">
            <a:avLst/>
          </a:prstGeom>
        </p:spPr>
      </p:pic>
      <p:sp>
        <p:nvSpPr>
          <p:cNvPr id="15" name="TextBox 14">
            <a:extLst>
              <a:ext uri="{FF2B5EF4-FFF2-40B4-BE49-F238E27FC236}">
                <a16:creationId xmlns:a16="http://schemas.microsoft.com/office/drawing/2014/main" id="{3A5A0671-4B5D-6A40-A17B-FA6D7151DF98}"/>
              </a:ext>
            </a:extLst>
          </p:cNvPr>
          <p:cNvSpPr txBox="1"/>
          <p:nvPr/>
        </p:nvSpPr>
        <p:spPr>
          <a:xfrm>
            <a:off x="573932" y="6381345"/>
            <a:ext cx="3454724" cy="339725"/>
          </a:xfrm>
          <a:prstGeom prst="rect">
            <a:avLst/>
          </a:prstGeom>
          <a:noFill/>
        </p:spPr>
        <p:txBody>
          <a:bodyPr wrap="square" lIns="0" tIns="0" rIns="0" bIns="0" rtlCol="0">
            <a:noAutofit/>
          </a:bodyPr>
          <a:lstStyle/>
          <a:p>
            <a:pPr algn="l">
              <a:spcAft>
                <a:spcPts val="1000"/>
              </a:spcAft>
            </a:pPr>
            <a:r>
              <a:rPr lang="en-US" sz="2000" dirty="0"/>
              <a:t>CDC </a:t>
            </a:r>
          </a:p>
        </p:txBody>
      </p:sp>
    </p:spTree>
    <p:extLst>
      <p:ext uri="{BB962C8B-B14F-4D97-AF65-F5344CB8AC3E}">
        <p14:creationId xmlns:p14="http://schemas.microsoft.com/office/powerpoint/2010/main" val="1024266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A03CB88B-4190-5339-4372-8A1911D7BB2E}"/>
              </a:ext>
            </a:extLst>
          </p:cNvPr>
          <p:cNvSpPr>
            <a:spLocks noChangeArrowheads="1"/>
          </p:cNvSpPr>
          <p:nvPr>
            <p:custDataLst>
              <p:tags r:id="rId1"/>
            </p:custDataLst>
          </p:nvPr>
        </p:nvSpPr>
        <p:spPr bwMode="auto">
          <a:xfrm>
            <a:off x="-11113" y="6478588"/>
            <a:ext cx="9163051" cy="385762"/>
          </a:xfrm>
          <a:prstGeom prst="rect">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14339" name="Date Placeholder 3">
            <a:extLst>
              <a:ext uri="{FF2B5EF4-FFF2-40B4-BE49-F238E27FC236}">
                <a16:creationId xmlns:a16="http://schemas.microsoft.com/office/drawing/2014/main" id="{46DF9713-4DA8-DAD6-5FD4-ADBB98958EFD}"/>
              </a:ext>
            </a:extLst>
          </p:cNvPr>
          <p:cNvSpPr>
            <a:spLocks noGrp="1" noChangeArrowheads="1"/>
          </p:cNvSpPr>
          <p:nvPr>
            <p:custDataLst>
              <p:tags r:id="rId2"/>
            </p:custDataLst>
          </p:nvPr>
        </p:nvSpPr>
        <p:spPr bwMode="auto">
          <a:xfrm>
            <a:off x="0" y="6472238"/>
            <a:ext cx="254000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6032" tIns="63500" rIns="127000" bIns="63500"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defRPr/>
            </a:pPr>
            <a:r>
              <a:rPr kumimoji="0" lang="en-US" altLang="en-US" sz="800" b="0" i="0" u="none" strike="noStrike" kern="1200" cap="none" spc="0" normalizeH="0" baseline="0" noProof="0" dirty="0">
                <a:ln>
                  <a:noFill/>
                </a:ln>
                <a:solidFill>
                  <a:srgbClr val="002184"/>
                </a:solidFill>
                <a:effectLst/>
                <a:uLnTx/>
                <a:uFillTx/>
                <a:latin typeface="Helvetica" panose="020B0604020202020204" pitchFamily="34" charset="0"/>
                <a:ea typeface="ＭＳ Ｐゴシック" panose="020B0600070205080204" pitchFamily="34" charset="-128"/>
                <a:cs typeface="Arial"/>
              </a:rPr>
              <a:t>Date of Download:  2/4/2026</a:t>
            </a:r>
          </a:p>
        </p:txBody>
      </p:sp>
      <p:sp>
        <p:nvSpPr>
          <p:cNvPr id="16388" name="Footer Placeholder 4">
            <a:extLst>
              <a:ext uri="{FF2B5EF4-FFF2-40B4-BE49-F238E27FC236}">
                <a16:creationId xmlns:a16="http://schemas.microsoft.com/office/drawing/2014/main" id="{EFB40FC4-9EAE-142E-640D-1E906CA45B69}"/>
              </a:ext>
            </a:extLst>
          </p:cNvPr>
          <p:cNvSpPr>
            <a:spLocks noGrp="1"/>
          </p:cNvSpPr>
          <p:nvPr>
            <p:custDataLst>
              <p:tags r:id="rId3"/>
            </p:custDataLst>
          </p:nvPr>
        </p:nvSpPr>
        <p:spPr>
          <a:xfrm>
            <a:off x="3105150" y="6470650"/>
            <a:ext cx="6038850" cy="385763"/>
          </a:xfrm>
          <a:prstGeom prst="rect">
            <a:avLst/>
          </a:prstGeom>
          <a:noFill/>
          <a:ln w="9525" cap="flat" cmpd="sng" algn="ctr">
            <a:noFill/>
            <a:prstDash val="solid"/>
            <a:miter lim="800000"/>
            <a:headEnd type="none" w="med" len="med"/>
            <a:tailEnd type="none" w="med" len="med"/>
          </a:ln>
        </p:spPr>
        <p:txBody>
          <a:bodyPr rIns="256032"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Pct val="100000"/>
              <a:buFontTx/>
              <a:buNone/>
              <a:tabLst/>
              <a:defRPr/>
            </a:pPr>
            <a:r>
              <a:rPr kumimoji="0" lang="en-US" altLang="en-US" sz="800" b="0" i="0" u="none" strike="noStrike" kern="1200" cap="none" spc="0" normalizeH="0" baseline="0" noProof="0">
                <a:ln>
                  <a:noFill/>
                </a:ln>
                <a:solidFill>
                  <a:srgbClr val="002184"/>
                </a:solidFill>
                <a:effectLst/>
                <a:uLnTx/>
                <a:uFillTx/>
                <a:latin typeface="Arial" panose="020B0604020202020204" pitchFamily="34" charset="0"/>
                <a:ea typeface="ＭＳ Ｐゴシック" panose="020B0600070205080204" pitchFamily="34" charset="-128"/>
                <a:cs typeface="Arial"/>
              </a:rPr>
              <a:t>Copyright © 2026 American Academy of Pediatrics. All rights reserved.</a:t>
            </a:r>
          </a:p>
        </p:txBody>
      </p:sp>
      <p:sp>
        <p:nvSpPr>
          <p:cNvPr id="14341" name="Text Placeholder 2">
            <a:extLst>
              <a:ext uri="{FF2B5EF4-FFF2-40B4-BE49-F238E27FC236}">
                <a16:creationId xmlns:a16="http://schemas.microsoft.com/office/drawing/2014/main" id="{017DC088-466C-FAA4-1100-178B39DDCE4E}"/>
              </a:ext>
            </a:extLst>
          </p:cNvPr>
          <p:cNvSpPr>
            <a:spLocks noChangeArrowheads="1"/>
          </p:cNvSpPr>
          <p:nvPr>
            <p:custDataLst>
              <p:tags r:id="rId4"/>
            </p:custDataLst>
          </p:nvPr>
        </p:nvSpPr>
        <p:spPr bwMode="auto">
          <a:xfrm>
            <a:off x="2540000" y="119063"/>
            <a:ext cx="63674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37160" rIns="137160" bIns="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defRPr/>
            </a:pPr>
            <a:r>
              <a:rPr kumimoji="0" lang="en-US" altLang="en-US" sz="1300" b="0" i="0" u="none" strike="noStrike" kern="1200" cap="none" spc="0" normalizeH="0" baseline="0" noProof="0">
                <a:ln>
                  <a:noFill/>
                </a:ln>
                <a:solidFill>
                  <a:srgbClr val="000000"/>
                </a:solidFill>
                <a:effectLst/>
                <a:uLnTx/>
                <a:uFillTx/>
                <a:latin typeface="Helvetica" panose="020B0604020202020204" pitchFamily="34" charset="0"/>
                <a:ea typeface="ＭＳ Ｐゴシック" panose="020B0600070205080204" pitchFamily="34" charset="-128"/>
                <a:cs typeface="Arial"/>
              </a:rPr>
              <a:t>From: </a:t>
            </a:r>
            <a:r>
              <a:rPr kumimoji="0" lang="en-US" altLang="en-US" sz="1300" b="1" i="0" u="none" strike="noStrike" kern="1200" cap="none" spc="0" normalizeH="0" baseline="0" noProof="0">
                <a:ln>
                  <a:noFill/>
                </a:ln>
                <a:solidFill>
                  <a:srgbClr val="000000"/>
                </a:solidFill>
                <a:effectLst/>
                <a:uLnTx/>
                <a:uFillTx/>
                <a:latin typeface="Helvetica" panose="020B0604020202020204" pitchFamily="34" charset="0"/>
                <a:ea typeface="ＭＳ Ｐゴシック" panose="020B0600070205080204" pitchFamily="34" charset="-128"/>
                <a:cs typeface="Arial"/>
              </a:rPr>
              <a:t>Measles </a:t>
            </a:r>
          </a:p>
        </p:txBody>
      </p:sp>
      <p:sp>
        <p:nvSpPr>
          <p:cNvPr id="16390" name="Text Placeholder 2">
            <a:extLst>
              <a:ext uri="{FF2B5EF4-FFF2-40B4-BE49-F238E27FC236}">
                <a16:creationId xmlns:a16="http://schemas.microsoft.com/office/drawing/2014/main" id="{2E1B8018-07C5-90A1-B28C-1FAC6582475A}"/>
              </a:ext>
            </a:extLst>
          </p:cNvPr>
          <p:cNvSpPr txBox="1">
            <a:spLocks noChangeArrowheads="1"/>
          </p:cNvSpPr>
          <p:nvPr>
            <p:custDataLst>
              <p:tags r:id="rId5"/>
            </p:custDataLst>
          </p:nvPr>
        </p:nvSpPr>
        <p:spPr bwMode="auto">
          <a:xfrm>
            <a:off x="0" y="1084263"/>
            <a:ext cx="9144000" cy="215900"/>
          </a:xfrm>
          <a:prstGeom prst="rect">
            <a:avLst/>
          </a:prstGeom>
          <a:noFill/>
          <a:ln w="9525" cap="flat" cmpd="sng" algn="ctr">
            <a:noFill/>
            <a:prstDash val="solid"/>
            <a:round/>
            <a:headEnd type="none" w="med" len="med"/>
            <a:tailEnd type="none" w="med" len="med"/>
          </a:ln>
        </p:spPr>
        <p:txBody>
          <a:bodyPr lIns="254000" tIns="0" rIns="127000" bIns="63500"/>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defRPr/>
            </a:pPr>
            <a:r>
              <a:rPr kumimoji="0" lang="en-US" altLang="en-US" sz="1000" b="0" i="0" u="none" strike="noStrike" kern="1200" cap="none" spc="0" normalizeH="0" baseline="0" noProof="0">
                <a:ln>
                  <a:noFill/>
                </a:ln>
                <a:solidFill>
                  <a:srgbClr val="000000"/>
                </a:solidFill>
                <a:effectLst/>
                <a:uLnTx/>
                <a:uFillTx/>
                <a:latin typeface="Helvetica" panose="020B0604020202020204" pitchFamily="34" charset="0"/>
                <a:ea typeface="ＭＳ Ｐゴシック" panose="020B0600070205080204" pitchFamily="34" charset="-128"/>
                <a:cs typeface="Arial"/>
              </a:rPr>
              <a:t>Red Book: 2024–2027 Report of the Committee on Infectious Diseases,  2024</a:t>
            </a:r>
          </a:p>
        </p:txBody>
      </p:sp>
      <p:sp>
        <p:nvSpPr>
          <p:cNvPr id="14343" name="Text Placeholder 2">
            <a:extLst>
              <a:ext uri="{FF2B5EF4-FFF2-40B4-BE49-F238E27FC236}">
                <a16:creationId xmlns:a16="http://schemas.microsoft.com/office/drawing/2014/main" id="{5034208E-1370-8E48-C738-C91CE4755FA0}"/>
              </a:ext>
            </a:extLst>
          </p:cNvPr>
          <p:cNvSpPr>
            <a:spLocks noChangeArrowheads="1"/>
          </p:cNvSpPr>
          <p:nvPr>
            <p:custDataLst>
              <p:tags r:id="rId6"/>
            </p:custDataLst>
          </p:nvPr>
        </p:nvSpPr>
        <p:spPr bwMode="auto">
          <a:xfrm>
            <a:off x="0" y="5780088"/>
            <a:ext cx="9144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0" bIns="6350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Pct val="100000"/>
              <a:buFontTx/>
              <a:buNone/>
              <a:tabLst/>
              <a:defRPr/>
            </a:pPr>
            <a:r>
              <a:rPr kumimoji="0" lang="en-US" altLang="en-US" sz="1100" b="0" i="0" u="none" strike="noStrike" kern="1200" cap="none" spc="0" normalizeH="0" baseline="0" noProof="0">
                <a:ln>
                  <a:noFill/>
                </a:ln>
                <a:solidFill>
                  <a:srgbClr val="000000"/>
                </a:solidFill>
                <a:effectLst/>
                <a:uLnTx/>
                <a:uFillTx/>
                <a:latin typeface="Helvetica" panose="020B0604020202020204" pitchFamily="34" charset="0"/>
                <a:ea typeface="ＭＳ Ｐゴシック" panose="020B0600070205080204" pitchFamily="34" charset="-128"/>
                <a:cs typeface="Arial"/>
              </a:rPr>
              <a:t>Child with rubeola who exhibited an appearance of feeling miserable.
</a:t>
            </a:r>
          </a:p>
        </p:txBody>
      </p:sp>
      <p:sp>
        <p:nvSpPr>
          <p:cNvPr id="14344" name="TextBox 11">
            <a:extLst>
              <a:ext uri="{FF2B5EF4-FFF2-40B4-BE49-F238E27FC236}">
                <a16:creationId xmlns:a16="http://schemas.microsoft.com/office/drawing/2014/main" id="{38B85602-3F3F-BDB0-9C60-360334090C61}"/>
              </a:ext>
            </a:extLst>
          </p:cNvPr>
          <p:cNvSpPr>
            <a:spLocks noChangeArrowheads="1"/>
          </p:cNvSpPr>
          <p:nvPr>
            <p:custDataLst>
              <p:tags r:id="rId7"/>
            </p:custDataLst>
          </p:nvPr>
        </p:nvSpPr>
        <p:spPr bwMode="auto">
          <a:xfrm>
            <a:off x="0" y="5510213"/>
            <a:ext cx="914400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0" bIns="6350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defRPr/>
            </a:pPr>
            <a:r>
              <a:rPr kumimoji="0" lang="en-US" altLang="en-US" sz="1100" b="1" i="0" u="none" strike="noStrike" kern="1200" cap="none" spc="0" normalizeH="0" baseline="0" noProof="0">
                <a:ln>
                  <a:noFill/>
                </a:ln>
                <a:solidFill>
                  <a:srgbClr val="000000"/>
                </a:solidFill>
                <a:effectLst/>
                <a:uLnTx/>
                <a:uFillTx/>
                <a:latin typeface="Helvetica" panose="020B0604020202020204" pitchFamily="34" charset="0"/>
                <a:ea typeface="ＭＳ Ｐゴシック" panose="020B0600070205080204" pitchFamily="34" charset="-128"/>
                <a:cs typeface="Arial"/>
              </a:rPr>
              <a:t>Figure Legend:</a:t>
            </a:r>
          </a:p>
        </p:txBody>
      </p:sp>
      <p:pic>
        <p:nvPicPr>
          <p:cNvPr id="14345" name="Picture 2" descr="American Academy of Pediatrics: Dedicated to the Health of All Children®">
            <a:extLst>
              <a:ext uri="{FF2B5EF4-FFF2-40B4-BE49-F238E27FC236}">
                <a16:creationId xmlns:a16="http://schemas.microsoft.com/office/drawing/2014/main" id="{5552620B-F361-5CA9-1A0B-A53877D54FA7}"/>
              </a:ext>
            </a:extLst>
          </p:cNvPr>
          <p:cNvPicPr>
            <a:picLocks noChangeAspect="1" noChangeArrowheads="1"/>
          </p:cNvPicPr>
          <p:nvPr>
            <p:custDataLst>
              <p:tags r:id="rId8"/>
            </p:custDataLst>
          </p:nvPr>
        </p:nvPicPr>
        <p:blipFill>
          <a:blip r:embed="rId13">
            <a:extLst>
              <a:ext uri="{28A0092B-C50C-407E-A947-70E740481C1C}">
                <a14:useLocalDpi xmlns:a14="http://schemas.microsoft.com/office/drawing/2010/main" val="0"/>
              </a:ext>
            </a:extLst>
          </a:blip>
          <a:srcRect/>
          <a:stretch>
            <a:fillRect/>
          </a:stretch>
        </p:blipFill>
        <p:spPr bwMode="auto">
          <a:xfrm>
            <a:off x="236538" y="173038"/>
            <a:ext cx="2066925"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14346" name="Straight Connector 5">
            <a:extLst>
              <a:ext uri="{FF2B5EF4-FFF2-40B4-BE49-F238E27FC236}">
                <a16:creationId xmlns:a16="http://schemas.microsoft.com/office/drawing/2014/main" id="{1B7FCE7E-23BC-E79C-4150-B476C9FF90F3}"/>
              </a:ext>
            </a:extLst>
          </p:cNvPr>
          <p:cNvCxnSpPr>
            <a:cxnSpLocks noChangeShapeType="1"/>
          </p:cNvCxnSpPr>
          <p:nvPr>
            <p:custDataLst>
              <p:tags r:id="rId9"/>
            </p:custDataLst>
          </p:nvPr>
        </p:nvCxnSpPr>
        <p:spPr bwMode="auto">
          <a:xfrm>
            <a:off x="0" y="6478588"/>
            <a:ext cx="9144000" cy="0"/>
          </a:xfrm>
          <a:prstGeom prst="line">
            <a:avLst/>
          </a:prstGeom>
          <a:noFill/>
          <a:ln w="9525" algn="ctr">
            <a:solidFill>
              <a:srgbClr val="ECF0F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4347" name="Straight Connector 13">
            <a:extLst>
              <a:ext uri="{FF2B5EF4-FFF2-40B4-BE49-F238E27FC236}">
                <a16:creationId xmlns:a16="http://schemas.microsoft.com/office/drawing/2014/main" id="{45434768-B6E8-BB17-8211-D252A5B73559}"/>
              </a:ext>
            </a:extLst>
          </p:cNvPr>
          <p:cNvCxnSpPr>
            <a:cxnSpLocks noChangeShapeType="1"/>
          </p:cNvCxnSpPr>
          <p:nvPr>
            <p:custDataLst>
              <p:tags r:id="rId10"/>
            </p:custDataLst>
          </p:nvPr>
        </p:nvCxnSpPr>
        <p:spPr bwMode="auto">
          <a:xfrm>
            <a:off x="0" y="958850"/>
            <a:ext cx="9144000" cy="0"/>
          </a:xfrm>
          <a:prstGeom prst="line">
            <a:avLst/>
          </a:prstGeom>
          <a:noFill/>
          <a:ln w="9525" algn="ctr">
            <a:solidFill>
              <a:srgbClr val="ECF0F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14348" name="New picture">
            <a:extLst>
              <a:ext uri="{FF2B5EF4-FFF2-40B4-BE49-F238E27FC236}">
                <a16:creationId xmlns:a16="http://schemas.microsoft.com/office/drawing/2014/main" id="{6E771B93-3838-6972-20BB-22D2A78FFA5E}"/>
              </a:ext>
            </a:extLst>
          </p:cNvPr>
          <p:cNvPicPr>
            <a:picLocks noChangeAspect="1" noChangeArrowheads="1"/>
          </p:cNvPicPr>
          <p:nvPr>
            <p:custDataLst>
              <p:tags r:id="rId11"/>
            </p:custDataLst>
          </p:nvPr>
        </p:nvPicPr>
        <p:blipFill>
          <a:blip r:embed="rId14">
            <a:extLst>
              <a:ext uri="{28A0092B-C50C-407E-A947-70E740481C1C}">
                <a14:useLocalDpi xmlns:a14="http://schemas.microsoft.com/office/drawing/2010/main" val="0"/>
              </a:ext>
            </a:extLst>
          </a:blip>
          <a:srcRect/>
          <a:stretch>
            <a:fillRect/>
          </a:stretch>
        </p:blipFill>
        <p:spPr bwMode="auto">
          <a:xfrm>
            <a:off x="3003550" y="2057400"/>
            <a:ext cx="31369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3D045242-9CB0-19CD-5003-CEEBF349D763}"/>
              </a:ext>
            </a:extLst>
          </p:cNvPr>
          <p:cNvSpPr>
            <a:spLocks noChangeArrowheads="1"/>
          </p:cNvSpPr>
          <p:nvPr>
            <p:custDataLst>
              <p:tags r:id="rId1"/>
            </p:custDataLst>
          </p:nvPr>
        </p:nvSpPr>
        <p:spPr bwMode="auto">
          <a:xfrm>
            <a:off x="-11113" y="6478588"/>
            <a:ext cx="9163051" cy="385762"/>
          </a:xfrm>
          <a:prstGeom prst="rect">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Pct val="100000"/>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14339" name="Date Placeholder 3">
            <a:extLst>
              <a:ext uri="{FF2B5EF4-FFF2-40B4-BE49-F238E27FC236}">
                <a16:creationId xmlns:a16="http://schemas.microsoft.com/office/drawing/2014/main" id="{B6975795-5DA9-7CC8-0989-1A98FF3276D1}"/>
              </a:ext>
            </a:extLst>
          </p:cNvPr>
          <p:cNvSpPr>
            <a:spLocks noGrp="1" noChangeArrowheads="1"/>
          </p:cNvSpPr>
          <p:nvPr>
            <p:custDataLst>
              <p:tags r:id="rId2"/>
            </p:custDataLst>
          </p:nvPr>
        </p:nvSpPr>
        <p:spPr bwMode="auto">
          <a:xfrm>
            <a:off x="0" y="6472238"/>
            <a:ext cx="254000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6032" tIns="63500" rIns="127000" bIns="63500"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defRPr/>
            </a:pPr>
            <a:r>
              <a:rPr kumimoji="0" lang="en-US" altLang="en-US" sz="800" b="0" i="0" u="none" strike="noStrike" kern="1200" cap="none" spc="0" normalizeH="0" baseline="0" noProof="0" dirty="0">
                <a:ln>
                  <a:noFill/>
                </a:ln>
                <a:solidFill>
                  <a:srgbClr val="002184"/>
                </a:solidFill>
                <a:effectLst/>
                <a:uLnTx/>
                <a:uFillTx/>
                <a:latin typeface="Helvetica" panose="020B0604020202020204" pitchFamily="34" charset="0"/>
                <a:ea typeface="ＭＳ Ｐゴシック" panose="020B0600070205080204" pitchFamily="34" charset="-128"/>
                <a:cs typeface="Arial"/>
              </a:rPr>
              <a:t>Date of Download:  2/4/2026</a:t>
            </a:r>
          </a:p>
        </p:txBody>
      </p:sp>
      <p:sp>
        <p:nvSpPr>
          <p:cNvPr id="16388" name="Footer Placeholder 4">
            <a:extLst>
              <a:ext uri="{FF2B5EF4-FFF2-40B4-BE49-F238E27FC236}">
                <a16:creationId xmlns:a16="http://schemas.microsoft.com/office/drawing/2014/main" id="{4986790C-2F8B-5291-EE79-F2EDA790F5FC}"/>
              </a:ext>
            </a:extLst>
          </p:cNvPr>
          <p:cNvSpPr>
            <a:spLocks noGrp="1"/>
          </p:cNvSpPr>
          <p:nvPr>
            <p:custDataLst>
              <p:tags r:id="rId3"/>
            </p:custDataLst>
          </p:nvPr>
        </p:nvSpPr>
        <p:spPr>
          <a:xfrm>
            <a:off x="3105150" y="6470650"/>
            <a:ext cx="6038850" cy="385763"/>
          </a:xfrm>
          <a:prstGeom prst="rect">
            <a:avLst/>
          </a:prstGeom>
          <a:noFill/>
          <a:ln w="9525" cap="flat" cmpd="sng" algn="ctr">
            <a:noFill/>
            <a:prstDash val="solid"/>
            <a:miter lim="800000"/>
            <a:headEnd type="none" w="med" len="med"/>
            <a:tailEnd type="none" w="med" len="med"/>
          </a:ln>
        </p:spPr>
        <p:txBody>
          <a:bodyPr rIns="256032"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Pct val="100000"/>
              <a:buFontTx/>
              <a:buNone/>
              <a:tabLst/>
              <a:defRPr/>
            </a:pPr>
            <a:r>
              <a:rPr kumimoji="0" lang="en-US" altLang="en-US" sz="800" b="0" i="0" u="none" strike="noStrike" kern="1200" cap="none" spc="0" normalizeH="0" baseline="0" noProof="0">
                <a:ln>
                  <a:noFill/>
                </a:ln>
                <a:solidFill>
                  <a:srgbClr val="002184"/>
                </a:solidFill>
                <a:effectLst/>
                <a:uLnTx/>
                <a:uFillTx/>
                <a:latin typeface="Arial" panose="020B0604020202020204" pitchFamily="34" charset="0"/>
                <a:ea typeface="ＭＳ Ｐゴシック" panose="020B0600070205080204" pitchFamily="34" charset="-128"/>
                <a:cs typeface="Arial"/>
              </a:rPr>
              <a:t>Copyright © 2026 American Academy of Pediatrics. All rights reserved.</a:t>
            </a:r>
          </a:p>
        </p:txBody>
      </p:sp>
      <p:sp>
        <p:nvSpPr>
          <p:cNvPr id="14341" name="Text Placeholder 2">
            <a:extLst>
              <a:ext uri="{FF2B5EF4-FFF2-40B4-BE49-F238E27FC236}">
                <a16:creationId xmlns:a16="http://schemas.microsoft.com/office/drawing/2014/main" id="{CFEB5288-926C-E57E-B481-F62E6C460915}"/>
              </a:ext>
            </a:extLst>
          </p:cNvPr>
          <p:cNvSpPr>
            <a:spLocks noChangeArrowheads="1"/>
          </p:cNvSpPr>
          <p:nvPr>
            <p:custDataLst>
              <p:tags r:id="rId4"/>
            </p:custDataLst>
          </p:nvPr>
        </p:nvSpPr>
        <p:spPr bwMode="auto">
          <a:xfrm>
            <a:off x="2540000" y="119063"/>
            <a:ext cx="63674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37160" rIns="137160" bIns="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defRPr/>
            </a:pPr>
            <a:r>
              <a:rPr kumimoji="0" lang="en-US" altLang="en-US" sz="1300" b="0" i="0" u="none" strike="noStrike" kern="1200" cap="none" spc="0" normalizeH="0" baseline="0" noProof="0">
                <a:ln>
                  <a:noFill/>
                </a:ln>
                <a:solidFill>
                  <a:srgbClr val="000000"/>
                </a:solidFill>
                <a:effectLst/>
                <a:uLnTx/>
                <a:uFillTx/>
                <a:latin typeface="Helvetica" panose="020B0604020202020204" pitchFamily="34" charset="0"/>
                <a:ea typeface="ＭＳ Ｐゴシック" panose="020B0600070205080204" pitchFamily="34" charset="-128"/>
                <a:cs typeface="Arial"/>
              </a:rPr>
              <a:t>From: </a:t>
            </a:r>
            <a:r>
              <a:rPr kumimoji="0" lang="en-US" altLang="en-US" sz="1300" b="1" i="0" u="none" strike="noStrike" kern="1200" cap="none" spc="0" normalizeH="0" baseline="0" noProof="0">
                <a:ln>
                  <a:noFill/>
                </a:ln>
                <a:solidFill>
                  <a:srgbClr val="000000"/>
                </a:solidFill>
                <a:effectLst/>
                <a:uLnTx/>
                <a:uFillTx/>
                <a:latin typeface="Helvetica" panose="020B0604020202020204" pitchFamily="34" charset="0"/>
                <a:ea typeface="ＭＳ Ｐゴシック" panose="020B0600070205080204" pitchFamily="34" charset="-128"/>
                <a:cs typeface="Arial"/>
              </a:rPr>
              <a:t>Measles </a:t>
            </a:r>
          </a:p>
        </p:txBody>
      </p:sp>
      <p:sp>
        <p:nvSpPr>
          <p:cNvPr id="16390" name="Text Placeholder 2">
            <a:extLst>
              <a:ext uri="{FF2B5EF4-FFF2-40B4-BE49-F238E27FC236}">
                <a16:creationId xmlns:a16="http://schemas.microsoft.com/office/drawing/2014/main" id="{8B305EFB-E399-DD75-F9B6-4F9C13EB1D18}"/>
              </a:ext>
            </a:extLst>
          </p:cNvPr>
          <p:cNvSpPr txBox="1">
            <a:spLocks noChangeArrowheads="1"/>
          </p:cNvSpPr>
          <p:nvPr>
            <p:custDataLst>
              <p:tags r:id="rId5"/>
            </p:custDataLst>
          </p:nvPr>
        </p:nvSpPr>
        <p:spPr bwMode="auto">
          <a:xfrm>
            <a:off x="0" y="1084263"/>
            <a:ext cx="9144000" cy="215900"/>
          </a:xfrm>
          <a:prstGeom prst="rect">
            <a:avLst/>
          </a:prstGeom>
          <a:noFill/>
          <a:ln w="9525" cap="flat" cmpd="sng" algn="ctr">
            <a:noFill/>
            <a:prstDash val="solid"/>
            <a:round/>
            <a:headEnd type="none" w="med" len="med"/>
            <a:tailEnd type="none" w="med" len="med"/>
          </a:ln>
        </p:spPr>
        <p:txBody>
          <a:bodyPr lIns="254000" tIns="0" rIns="127000" bIns="63500"/>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defRPr/>
            </a:pPr>
            <a:r>
              <a:rPr kumimoji="0" lang="en-US" altLang="en-US" sz="1000" b="0" i="0" u="none" strike="noStrike" kern="1200" cap="none" spc="0" normalizeH="0" baseline="0" noProof="0">
                <a:ln>
                  <a:noFill/>
                </a:ln>
                <a:solidFill>
                  <a:srgbClr val="000000"/>
                </a:solidFill>
                <a:effectLst/>
                <a:uLnTx/>
                <a:uFillTx/>
                <a:latin typeface="Helvetica" panose="020B0604020202020204" pitchFamily="34" charset="0"/>
                <a:ea typeface="ＭＳ Ｐゴシック" panose="020B0600070205080204" pitchFamily="34" charset="-128"/>
                <a:cs typeface="Arial"/>
              </a:rPr>
              <a:t>Red Book: 2024–2027 Report of the Committee on Infectious Diseases,  2024</a:t>
            </a:r>
          </a:p>
        </p:txBody>
      </p:sp>
      <p:sp>
        <p:nvSpPr>
          <p:cNvPr id="14343" name="Text Placeholder 2">
            <a:extLst>
              <a:ext uri="{FF2B5EF4-FFF2-40B4-BE49-F238E27FC236}">
                <a16:creationId xmlns:a16="http://schemas.microsoft.com/office/drawing/2014/main" id="{95A7AA22-AA04-AE21-59DC-5E0FDF110FE9}"/>
              </a:ext>
            </a:extLst>
          </p:cNvPr>
          <p:cNvSpPr>
            <a:spLocks noChangeArrowheads="1"/>
          </p:cNvSpPr>
          <p:nvPr>
            <p:custDataLst>
              <p:tags r:id="rId6"/>
            </p:custDataLst>
          </p:nvPr>
        </p:nvSpPr>
        <p:spPr bwMode="auto">
          <a:xfrm>
            <a:off x="0" y="5780088"/>
            <a:ext cx="9144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0" bIns="6350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Pct val="100000"/>
              <a:buFontTx/>
              <a:buNone/>
              <a:tabLst/>
              <a:defRPr/>
            </a:pPr>
            <a:r>
              <a:rPr kumimoji="0" lang="en-US" altLang="en-US" sz="1100" b="0" i="0" u="none" strike="noStrike" kern="1200" cap="none" spc="0" normalizeH="0" baseline="0" noProof="0">
                <a:ln>
                  <a:noFill/>
                </a:ln>
                <a:solidFill>
                  <a:srgbClr val="000000"/>
                </a:solidFill>
                <a:effectLst/>
                <a:uLnTx/>
                <a:uFillTx/>
                <a:latin typeface="Helvetica" panose="020B0604020202020204" pitchFamily="34" charset="0"/>
                <a:ea typeface="ＭＳ Ｐゴシック" panose="020B0600070205080204" pitchFamily="34" charset="-128"/>
                <a:cs typeface="Arial"/>
              </a:rPr>
              <a:t>Measles (rubeola). Koplik spots on second day of rash. Note characteristic white lesion with erythematous margin.
</a:t>
            </a:r>
          </a:p>
        </p:txBody>
      </p:sp>
      <p:sp>
        <p:nvSpPr>
          <p:cNvPr id="14344" name="TextBox 11">
            <a:extLst>
              <a:ext uri="{FF2B5EF4-FFF2-40B4-BE49-F238E27FC236}">
                <a16:creationId xmlns:a16="http://schemas.microsoft.com/office/drawing/2014/main" id="{E4E4E39B-9302-7CFE-4B8B-CE0DE495C8F1}"/>
              </a:ext>
            </a:extLst>
          </p:cNvPr>
          <p:cNvSpPr>
            <a:spLocks noChangeArrowheads="1"/>
          </p:cNvSpPr>
          <p:nvPr>
            <p:custDataLst>
              <p:tags r:id="rId7"/>
            </p:custDataLst>
          </p:nvPr>
        </p:nvSpPr>
        <p:spPr bwMode="auto">
          <a:xfrm>
            <a:off x="0" y="5510213"/>
            <a:ext cx="914400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0" bIns="6350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Pct val="100000"/>
              <a:buFontTx/>
              <a:buNone/>
              <a:tabLst/>
              <a:defRPr/>
            </a:pPr>
            <a:r>
              <a:rPr kumimoji="0" lang="en-US" altLang="en-US" sz="1100" b="1" i="0" u="none" strike="noStrike" kern="1200" cap="none" spc="0" normalizeH="0" baseline="0" noProof="0">
                <a:ln>
                  <a:noFill/>
                </a:ln>
                <a:solidFill>
                  <a:srgbClr val="000000"/>
                </a:solidFill>
                <a:effectLst/>
                <a:uLnTx/>
                <a:uFillTx/>
                <a:latin typeface="Helvetica" panose="020B0604020202020204" pitchFamily="34" charset="0"/>
                <a:ea typeface="ＭＳ Ｐゴシック" panose="020B0600070205080204" pitchFamily="34" charset="-128"/>
                <a:cs typeface="Arial"/>
              </a:rPr>
              <a:t>Figure Legend:</a:t>
            </a:r>
          </a:p>
        </p:txBody>
      </p:sp>
      <p:pic>
        <p:nvPicPr>
          <p:cNvPr id="14345" name="Picture 2" descr="American Academy of Pediatrics: Dedicated to the Health of All Children®">
            <a:extLst>
              <a:ext uri="{FF2B5EF4-FFF2-40B4-BE49-F238E27FC236}">
                <a16:creationId xmlns:a16="http://schemas.microsoft.com/office/drawing/2014/main" id="{F23C628F-1952-42EE-3AAC-250F032BBCA8}"/>
              </a:ext>
            </a:extLst>
          </p:cNvPr>
          <p:cNvPicPr>
            <a:picLocks noChangeAspect="1" noChangeArrowheads="1"/>
          </p:cNvPicPr>
          <p:nvPr>
            <p:custDataLst>
              <p:tags r:id="rId8"/>
            </p:custDataLst>
          </p:nvPr>
        </p:nvPicPr>
        <p:blipFill>
          <a:blip r:embed="rId13">
            <a:extLst>
              <a:ext uri="{28A0092B-C50C-407E-A947-70E740481C1C}">
                <a14:useLocalDpi xmlns:a14="http://schemas.microsoft.com/office/drawing/2010/main" val="0"/>
              </a:ext>
            </a:extLst>
          </a:blip>
          <a:srcRect/>
          <a:stretch>
            <a:fillRect/>
          </a:stretch>
        </p:blipFill>
        <p:spPr bwMode="auto">
          <a:xfrm>
            <a:off x="236538" y="173038"/>
            <a:ext cx="2066925"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14346" name="Straight Connector 5">
            <a:extLst>
              <a:ext uri="{FF2B5EF4-FFF2-40B4-BE49-F238E27FC236}">
                <a16:creationId xmlns:a16="http://schemas.microsoft.com/office/drawing/2014/main" id="{0E16C072-E2CD-FF5E-8EEF-F1F6FCE5A0CD}"/>
              </a:ext>
            </a:extLst>
          </p:cNvPr>
          <p:cNvCxnSpPr>
            <a:cxnSpLocks noChangeShapeType="1"/>
          </p:cNvCxnSpPr>
          <p:nvPr>
            <p:custDataLst>
              <p:tags r:id="rId9"/>
            </p:custDataLst>
          </p:nvPr>
        </p:nvCxnSpPr>
        <p:spPr bwMode="auto">
          <a:xfrm>
            <a:off x="0" y="6478588"/>
            <a:ext cx="9144000" cy="0"/>
          </a:xfrm>
          <a:prstGeom prst="line">
            <a:avLst/>
          </a:prstGeom>
          <a:noFill/>
          <a:ln w="9525" algn="ctr">
            <a:solidFill>
              <a:srgbClr val="ECF0F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4347" name="Straight Connector 13">
            <a:extLst>
              <a:ext uri="{FF2B5EF4-FFF2-40B4-BE49-F238E27FC236}">
                <a16:creationId xmlns:a16="http://schemas.microsoft.com/office/drawing/2014/main" id="{35E44DF3-BB5B-05B2-0B55-B64A16586572}"/>
              </a:ext>
            </a:extLst>
          </p:cNvPr>
          <p:cNvCxnSpPr>
            <a:cxnSpLocks noChangeShapeType="1"/>
          </p:cNvCxnSpPr>
          <p:nvPr>
            <p:custDataLst>
              <p:tags r:id="rId10"/>
            </p:custDataLst>
          </p:nvPr>
        </p:nvCxnSpPr>
        <p:spPr bwMode="auto">
          <a:xfrm>
            <a:off x="0" y="958850"/>
            <a:ext cx="9144000" cy="0"/>
          </a:xfrm>
          <a:prstGeom prst="line">
            <a:avLst/>
          </a:prstGeom>
          <a:noFill/>
          <a:ln w="9525" algn="ctr">
            <a:solidFill>
              <a:srgbClr val="ECF0F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14348" name="New picture">
            <a:extLst>
              <a:ext uri="{FF2B5EF4-FFF2-40B4-BE49-F238E27FC236}">
                <a16:creationId xmlns:a16="http://schemas.microsoft.com/office/drawing/2014/main" id="{F1327FB8-DAE3-12C1-9ED3-7CF571225CD5}"/>
              </a:ext>
            </a:extLst>
          </p:cNvPr>
          <p:cNvPicPr>
            <a:picLocks noChangeAspect="1" noChangeArrowheads="1"/>
          </p:cNvPicPr>
          <p:nvPr>
            <p:custDataLst>
              <p:tags r:id="rId11"/>
            </p:custDataLst>
          </p:nvPr>
        </p:nvPicPr>
        <p:blipFill>
          <a:blip r:embed="rId14">
            <a:extLst>
              <a:ext uri="{28A0092B-C50C-407E-A947-70E740481C1C}">
                <a14:useLocalDpi xmlns:a14="http://schemas.microsoft.com/office/drawing/2010/main" val="0"/>
              </a:ext>
            </a:extLst>
          </a:blip>
          <a:srcRect/>
          <a:stretch>
            <a:fillRect/>
          </a:stretch>
        </p:blipFill>
        <p:spPr bwMode="auto">
          <a:xfrm>
            <a:off x="2514600" y="2057400"/>
            <a:ext cx="4114800"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A6E17D3-1117-40FB-A509-CCFD8F7D6346}"/>
              </a:ext>
            </a:extLst>
          </p:cNvPr>
          <p:cNvSpPr>
            <a:spLocks noGrp="1"/>
          </p:cNvSpPr>
          <p:nvPr>
            <p:ph type="ftr" sz="quarter" idx="11"/>
          </p:nvPr>
        </p:nvSpPr>
        <p:spPr/>
        <p:txBody>
          <a:bodyPr/>
          <a:lstStyle/>
          <a:p>
            <a:pPr algn="r"/>
            <a:r>
              <a:rPr lang="en-US"/>
              <a:t>© 2025 Inova. All rights reserved.</a:t>
            </a:r>
            <a:endParaRPr lang="en-US" dirty="0"/>
          </a:p>
        </p:txBody>
      </p:sp>
      <p:sp>
        <p:nvSpPr>
          <p:cNvPr id="3" name="Slide Number Placeholder 2">
            <a:extLst>
              <a:ext uri="{FF2B5EF4-FFF2-40B4-BE49-F238E27FC236}">
                <a16:creationId xmlns:a16="http://schemas.microsoft.com/office/drawing/2014/main" id="{2DD718FB-7C17-D7AC-C201-090C848DA0BA}"/>
              </a:ext>
            </a:extLst>
          </p:cNvPr>
          <p:cNvSpPr>
            <a:spLocks noGrp="1"/>
          </p:cNvSpPr>
          <p:nvPr>
            <p:ph type="sldNum" sz="quarter" idx="12"/>
          </p:nvPr>
        </p:nvSpPr>
        <p:spPr/>
        <p:txBody>
          <a:bodyPr/>
          <a:lstStyle/>
          <a:p>
            <a:fld id="{A15E175A-9817-904B-AD36-4A110DFE0709}" type="slidenum">
              <a:rPr lang="en-US" smtClean="0"/>
              <a:pPr/>
              <a:t>17</a:t>
            </a:fld>
            <a:endParaRPr lang="en-US" dirty="0"/>
          </a:p>
        </p:txBody>
      </p:sp>
      <p:sp>
        <p:nvSpPr>
          <p:cNvPr id="4" name="Text Placeholder 3">
            <a:extLst>
              <a:ext uri="{FF2B5EF4-FFF2-40B4-BE49-F238E27FC236}">
                <a16:creationId xmlns:a16="http://schemas.microsoft.com/office/drawing/2014/main" id="{D6531870-062A-032C-E99E-1EFA6510D2CC}"/>
              </a:ext>
            </a:extLst>
          </p:cNvPr>
          <p:cNvSpPr>
            <a:spLocks noGrp="1"/>
          </p:cNvSpPr>
          <p:nvPr>
            <p:ph type="body" sz="quarter" idx="29"/>
          </p:nvPr>
        </p:nvSpPr>
        <p:spPr/>
        <p:txBody>
          <a:bodyPr/>
          <a:lstStyle/>
          <a:p>
            <a:endParaRPr lang="en-US"/>
          </a:p>
        </p:txBody>
      </p:sp>
      <p:sp>
        <p:nvSpPr>
          <p:cNvPr id="5" name="Title 4">
            <a:extLst>
              <a:ext uri="{FF2B5EF4-FFF2-40B4-BE49-F238E27FC236}">
                <a16:creationId xmlns:a16="http://schemas.microsoft.com/office/drawing/2014/main" id="{5B95BFD3-C0F1-2B6D-EC60-91EBA0AF55ED}"/>
              </a:ext>
            </a:extLst>
          </p:cNvPr>
          <p:cNvSpPr>
            <a:spLocks noGrp="1"/>
          </p:cNvSpPr>
          <p:nvPr>
            <p:ph type="title"/>
          </p:nvPr>
        </p:nvSpPr>
        <p:spPr/>
        <p:txBody>
          <a:bodyPr/>
          <a:lstStyle/>
          <a:p>
            <a:r>
              <a:rPr lang="en-US" dirty="0"/>
              <a:t>Exposure Details</a:t>
            </a:r>
          </a:p>
        </p:txBody>
      </p:sp>
    </p:spTree>
    <p:extLst>
      <p:ext uri="{BB962C8B-B14F-4D97-AF65-F5344CB8AC3E}">
        <p14:creationId xmlns:p14="http://schemas.microsoft.com/office/powerpoint/2010/main" val="3803653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40EACE2-9842-3470-D710-532DDD5CB85E}"/>
              </a:ext>
            </a:extLst>
          </p:cNvPr>
          <p:cNvSpPr>
            <a:spLocks noGrp="1"/>
          </p:cNvSpPr>
          <p:nvPr>
            <p:ph type="body" sz="quarter" idx="13"/>
          </p:nvPr>
        </p:nvSpPr>
        <p:spPr/>
        <p:txBody>
          <a:bodyPr/>
          <a:lstStyle/>
          <a:p>
            <a:endParaRPr lang="en-US"/>
          </a:p>
        </p:txBody>
      </p:sp>
      <p:sp>
        <p:nvSpPr>
          <p:cNvPr id="2" name="Title 1"/>
          <p:cNvSpPr>
            <a:spLocks noGrp="1"/>
          </p:cNvSpPr>
          <p:nvPr>
            <p:ph type="title"/>
          </p:nvPr>
        </p:nvSpPr>
        <p:spPr/>
        <p:txBody>
          <a:bodyPr/>
          <a:lstStyle/>
          <a:p>
            <a:r>
              <a:rPr b="1" dirty="0"/>
              <a:t>Exposure Details</a:t>
            </a:r>
          </a:p>
        </p:txBody>
      </p:sp>
      <p:sp>
        <p:nvSpPr>
          <p:cNvPr id="3" name="Content Placeholder 2"/>
          <p:cNvSpPr>
            <a:spLocks noGrp="1"/>
          </p:cNvSpPr>
          <p:nvPr>
            <p:ph idx="1"/>
          </p:nvPr>
        </p:nvSpPr>
        <p:spPr>
          <a:xfrm>
            <a:off x="342900" y="1704772"/>
            <a:ext cx="8458200" cy="4114800"/>
          </a:xfrm>
        </p:spPr>
        <p:txBody>
          <a:bodyPr/>
          <a:lstStyle/>
          <a:p>
            <a:endParaRPr sz="2400" dirty="0"/>
          </a:p>
          <a:p>
            <a:pPr>
              <a:defRPr sz="1800"/>
            </a:pPr>
            <a:r>
              <a:rPr sz="2400" dirty="0"/>
              <a:t>Inova Children’s Emergency Department, 3300 Gallows Road, Falls Church:</a:t>
            </a:r>
          </a:p>
          <a:p>
            <a:pPr marL="0" indent="0">
              <a:buNone/>
              <a:defRPr sz="1800"/>
            </a:pPr>
            <a:r>
              <a:rPr lang="en-US" sz="2400" dirty="0"/>
              <a:t>	</a:t>
            </a:r>
            <a:r>
              <a:rPr sz="2400" dirty="0"/>
              <a:t>- Jan 15, 2026: 7:30PM–10:00PM</a:t>
            </a:r>
          </a:p>
          <a:p>
            <a:pPr marL="0" indent="0">
              <a:buNone/>
              <a:defRPr sz="1800"/>
            </a:pPr>
            <a:r>
              <a:rPr lang="en-US" sz="2400" dirty="0"/>
              <a:t>	</a:t>
            </a:r>
            <a:r>
              <a:rPr sz="2400" dirty="0"/>
              <a:t>- Jan 16, 2026: 8:30PM–11:00PM</a:t>
            </a:r>
          </a:p>
          <a:p>
            <a:pPr>
              <a:defRPr sz="1800"/>
            </a:pPr>
            <a:r>
              <a:rPr sz="2400" dirty="0"/>
              <a:t>Inova Women’s and Children’s Building, Floors 2–10:</a:t>
            </a:r>
          </a:p>
          <a:p>
            <a:pPr marL="0" indent="0">
              <a:buNone/>
              <a:defRPr sz="1800"/>
            </a:pPr>
            <a:r>
              <a:rPr lang="en-US" sz="2400" dirty="0"/>
              <a:t>	</a:t>
            </a:r>
            <a:r>
              <a:rPr sz="2400" dirty="0"/>
              <a:t>- Jan 17, 2026 2:30AM – Jan 18, 2026 5:00PM</a:t>
            </a:r>
          </a:p>
          <a:p>
            <a:pPr>
              <a:defRPr sz="1800"/>
            </a:pPr>
            <a:r>
              <a:rPr sz="2400" dirty="0"/>
              <a:t>Last day for symptoms to appear: Sunday, Feb 15, 2026</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3D3C978-AEF7-3120-5C1F-80605D857CC8}"/>
              </a:ext>
            </a:extLst>
          </p:cNvPr>
          <p:cNvSpPr>
            <a:spLocks noGrp="1"/>
          </p:cNvSpPr>
          <p:nvPr>
            <p:ph type="body" sz="quarter" idx="13"/>
          </p:nvPr>
        </p:nvSpPr>
        <p:spPr/>
        <p:txBody>
          <a:bodyPr/>
          <a:lstStyle/>
          <a:p>
            <a:endParaRPr lang="en-US"/>
          </a:p>
        </p:txBody>
      </p:sp>
      <p:sp>
        <p:nvSpPr>
          <p:cNvPr id="2" name="Title 1"/>
          <p:cNvSpPr>
            <a:spLocks noGrp="1"/>
          </p:cNvSpPr>
          <p:nvPr>
            <p:ph type="title"/>
          </p:nvPr>
        </p:nvSpPr>
        <p:spPr/>
        <p:txBody>
          <a:bodyPr/>
          <a:lstStyle/>
          <a:p>
            <a:r>
              <a:rPr sz="2800" b="1" dirty="0"/>
              <a:t>Clinical Recommendations</a:t>
            </a:r>
          </a:p>
        </p:txBody>
      </p:sp>
      <p:sp>
        <p:nvSpPr>
          <p:cNvPr id="3" name="Content Placeholder 2"/>
          <p:cNvSpPr>
            <a:spLocks noGrp="1"/>
          </p:cNvSpPr>
          <p:nvPr>
            <p:ph idx="1"/>
          </p:nvPr>
        </p:nvSpPr>
        <p:spPr>
          <a:xfrm>
            <a:off x="342900" y="1714500"/>
            <a:ext cx="8458200" cy="4114800"/>
          </a:xfrm>
        </p:spPr>
        <p:txBody>
          <a:bodyPr/>
          <a:lstStyle/>
          <a:p>
            <a:endParaRPr sz="1800" dirty="0"/>
          </a:p>
          <a:p>
            <a:pPr>
              <a:defRPr sz="1800"/>
            </a:pPr>
            <a:r>
              <a:rPr sz="1800" dirty="0"/>
              <a:t>CDC Guidelines / 2024–2027 Red Book followed</a:t>
            </a:r>
          </a:p>
          <a:p>
            <a:pPr>
              <a:defRPr sz="1800"/>
            </a:pPr>
            <a:r>
              <a:rPr sz="1800" dirty="0"/>
              <a:t>MMR offered within 72 hours to eligible unvaccinated patients</a:t>
            </a:r>
          </a:p>
          <a:p>
            <a:pPr>
              <a:defRPr sz="1800"/>
            </a:pPr>
            <a:r>
              <a:rPr sz="1800" dirty="0"/>
              <a:t>Immunoglobulin (IG) offered to &lt;12 months if ineligible for MMR</a:t>
            </a:r>
          </a:p>
          <a:p>
            <a:pPr>
              <a:defRPr sz="1800"/>
            </a:pPr>
            <a:endParaRPr lang="en-US" sz="1800" dirty="0"/>
          </a:p>
          <a:p>
            <a:pPr>
              <a:defRPr sz="1800"/>
            </a:pPr>
            <a:r>
              <a:rPr lang="en-US" sz="1800" dirty="0"/>
              <a:t>MMR recipients: monitor for symptoms for 21 days, no quarantine</a:t>
            </a:r>
          </a:p>
          <a:p>
            <a:pPr>
              <a:defRPr sz="1800"/>
            </a:pPr>
            <a:r>
              <a:rPr sz="1800" dirty="0"/>
              <a:t>IG recipients: quarantine 28 days post-exposure</a:t>
            </a:r>
          </a:p>
          <a:p>
            <a:pPr>
              <a:defRPr sz="1800"/>
            </a:pPr>
            <a:r>
              <a:rPr sz="1800" dirty="0"/>
              <a:t>Non-immune, no IG: quarantine 21 days post-exposure</a:t>
            </a:r>
          </a:p>
          <a:p>
            <a:pPr marL="0" indent="0">
              <a:buNone/>
              <a:defRPr sz="1800"/>
            </a:pPr>
            <a:endParaRPr lang="en-US" sz="1800" dirty="0"/>
          </a:p>
        </p:txBody>
      </p:sp>
      <p:sp>
        <p:nvSpPr>
          <p:cNvPr id="5" name="TextBox 4">
            <a:extLst>
              <a:ext uri="{FF2B5EF4-FFF2-40B4-BE49-F238E27FC236}">
                <a16:creationId xmlns:a16="http://schemas.microsoft.com/office/drawing/2014/main" id="{95C6A161-C3BA-34EA-CD82-4486DE7FDE74}"/>
              </a:ext>
            </a:extLst>
          </p:cNvPr>
          <p:cNvSpPr txBox="1"/>
          <p:nvPr/>
        </p:nvSpPr>
        <p:spPr>
          <a:xfrm>
            <a:off x="488515" y="5829300"/>
            <a:ext cx="5022937" cy="628649"/>
          </a:xfrm>
          <a:prstGeom prst="rect">
            <a:avLst/>
          </a:prstGeom>
          <a:noFill/>
        </p:spPr>
        <p:txBody>
          <a:bodyPr wrap="square" lIns="0" tIns="0" rIns="0" bIns="0" rtlCol="0">
            <a:noAutofit/>
          </a:bodyPr>
          <a:lstStyle/>
          <a:p>
            <a:pPr>
              <a:spcAft>
                <a:spcPts val="1000"/>
              </a:spcAft>
            </a:pPr>
            <a:r>
              <a:rPr lang="en-US" sz="2000" dirty="0"/>
              <a:t>https://www.vdh.virginia.gov/content/uploads/sites/207/2021/10/Measles-PEP.pdf</a:t>
            </a:r>
          </a:p>
          <a:p>
            <a:pPr>
              <a:spcAft>
                <a:spcPts val="1000"/>
              </a:spcAft>
            </a:pPr>
            <a:endParaRPr lang="en-US"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E46BA54-2112-A2ED-2746-ACADB276C072}"/>
              </a:ext>
            </a:extLst>
          </p:cNvPr>
          <p:cNvSpPr>
            <a:spLocks noGrp="1"/>
          </p:cNvSpPr>
          <p:nvPr>
            <p:ph type="ftr" sz="quarter" idx="11"/>
          </p:nvPr>
        </p:nvSpPr>
        <p:spPr/>
        <p:txBody>
          <a:bodyPr/>
          <a:lstStyle/>
          <a:p>
            <a:pPr algn="r"/>
            <a:r>
              <a:rPr lang="en-US"/>
              <a:t>© 2025 Inova. All rights reserved.</a:t>
            </a:r>
            <a:endParaRPr lang="en-US" dirty="0"/>
          </a:p>
        </p:txBody>
      </p:sp>
      <p:sp>
        <p:nvSpPr>
          <p:cNvPr id="3" name="Slide Number Placeholder 2">
            <a:extLst>
              <a:ext uri="{FF2B5EF4-FFF2-40B4-BE49-F238E27FC236}">
                <a16:creationId xmlns:a16="http://schemas.microsoft.com/office/drawing/2014/main" id="{79C3BE4C-273B-535D-ED2A-79FDBA7ACFE3}"/>
              </a:ext>
            </a:extLst>
          </p:cNvPr>
          <p:cNvSpPr>
            <a:spLocks noGrp="1"/>
          </p:cNvSpPr>
          <p:nvPr>
            <p:ph type="sldNum" sz="quarter" idx="12"/>
          </p:nvPr>
        </p:nvSpPr>
        <p:spPr/>
        <p:txBody>
          <a:bodyPr/>
          <a:lstStyle/>
          <a:p>
            <a:fld id="{A15E175A-9817-904B-AD36-4A110DFE0709}" type="slidenum">
              <a:rPr lang="en-US" smtClean="0"/>
              <a:pPr/>
              <a:t>2</a:t>
            </a:fld>
            <a:endParaRPr lang="en-US" dirty="0"/>
          </a:p>
        </p:txBody>
      </p:sp>
      <p:sp>
        <p:nvSpPr>
          <p:cNvPr id="4" name="Text Placeholder 3">
            <a:extLst>
              <a:ext uri="{FF2B5EF4-FFF2-40B4-BE49-F238E27FC236}">
                <a16:creationId xmlns:a16="http://schemas.microsoft.com/office/drawing/2014/main" id="{C89549E8-2BBD-DA46-F496-25E656C03DFC}"/>
              </a:ext>
            </a:extLst>
          </p:cNvPr>
          <p:cNvSpPr>
            <a:spLocks noGrp="1"/>
          </p:cNvSpPr>
          <p:nvPr>
            <p:ph type="body" sz="quarter" idx="13"/>
          </p:nvPr>
        </p:nvSpPr>
        <p:spPr/>
        <p:txBody>
          <a:bodyPr/>
          <a:lstStyle/>
          <a:p>
            <a:endParaRPr lang="en-US"/>
          </a:p>
        </p:txBody>
      </p:sp>
      <p:sp>
        <p:nvSpPr>
          <p:cNvPr id="5" name="Title 4">
            <a:extLst>
              <a:ext uri="{FF2B5EF4-FFF2-40B4-BE49-F238E27FC236}">
                <a16:creationId xmlns:a16="http://schemas.microsoft.com/office/drawing/2014/main" id="{E9EBDAEC-0722-4D3A-83E5-3C8B3E4EEC8C}"/>
              </a:ext>
            </a:extLst>
          </p:cNvPr>
          <p:cNvSpPr>
            <a:spLocks noGrp="1"/>
          </p:cNvSpPr>
          <p:nvPr>
            <p:ph type="title"/>
          </p:nvPr>
        </p:nvSpPr>
        <p:spPr/>
        <p:txBody>
          <a:bodyPr/>
          <a:lstStyle/>
          <a:p>
            <a:r>
              <a:rPr lang="en-US" dirty="0"/>
              <a:t>Objectives</a:t>
            </a:r>
          </a:p>
        </p:txBody>
      </p:sp>
      <p:sp>
        <p:nvSpPr>
          <p:cNvPr id="6" name="Content Placeholder 5">
            <a:extLst>
              <a:ext uri="{FF2B5EF4-FFF2-40B4-BE49-F238E27FC236}">
                <a16:creationId xmlns:a16="http://schemas.microsoft.com/office/drawing/2014/main" id="{CE139AA3-B5F9-463A-E8B8-E326965CE5C1}"/>
              </a:ext>
            </a:extLst>
          </p:cNvPr>
          <p:cNvSpPr>
            <a:spLocks noGrp="1"/>
          </p:cNvSpPr>
          <p:nvPr>
            <p:ph idx="1"/>
          </p:nvPr>
        </p:nvSpPr>
        <p:spPr>
          <a:xfrm>
            <a:off x="342901" y="1673759"/>
            <a:ext cx="8458200" cy="4114800"/>
          </a:xfrm>
        </p:spPr>
        <p:txBody>
          <a:bodyPr/>
          <a:lstStyle/>
          <a:p>
            <a:pPr marL="0" indent="0">
              <a:buNone/>
            </a:pPr>
            <a:r>
              <a:rPr lang="en-US" sz="2000" dirty="0"/>
              <a:t>By the end of this presentation, participants will be able to:</a:t>
            </a:r>
          </a:p>
          <a:p>
            <a:pPr marL="342900" indent="-342900">
              <a:buFont typeface="+mj-lt"/>
              <a:buAutoNum type="arabicPeriod"/>
            </a:pPr>
            <a:r>
              <a:rPr lang="en-US" sz="2000" dirty="0"/>
              <a:t>Recognize the clinical presentation and early signs of measles in pediatric patients.</a:t>
            </a:r>
          </a:p>
          <a:p>
            <a:pPr marL="342900" indent="-342900">
              <a:buFont typeface="+mj-lt"/>
              <a:buAutoNum type="arabicPeriod"/>
            </a:pPr>
            <a:r>
              <a:rPr lang="en-US" sz="2000" dirty="0"/>
              <a:t>Assess measles exposure history and apply appropriate post exposure management 	strategies.</a:t>
            </a:r>
          </a:p>
          <a:p>
            <a:pPr marL="342900" indent="-342900">
              <a:buFont typeface="+mj-lt"/>
              <a:buAutoNum type="arabicPeriod"/>
            </a:pPr>
            <a:r>
              <a:rPr lang="en-US" sz="2000" dirty="0"/>
              <a:t>Implement proper steps when measles is suspected, including isolation procedures and coordination with infection prevention and public health.</a:t>
            </a:r>
          </a:p>
          <a:p>
            <a:endParaRPr lang="en-US" sz="2000" dirty="0"/>
          </a:p>
        </p:txBody>
      </p:sp>
    </p:spTree>
    <p:extLst>
      <p:ext uri="{BB962C8B-B14F-4D97-AF65-F5344CB8AC3E}">
        <p14:creationId xmlns:p14="http://schemas.microsoft.com/office/powerpoint/2010/main" val="419465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80A2C2B-B203-7BC3-2D26-10396CD064AB}"/>
              </a:ext>
            </a:extLst>
          </p:cNvPr>
          <p:cNvSpPr>
            <a:spLocks noGrp="1"/>
          </p:cNvSpPr>
          <p:nvPr>
            <p:ph type="ftr" sz="quarter" idx="11"/>
          </p:nvPr>
        </p:nvSpPr>
        <p:spPr/>
        <p:txBody>
          <a:bodyPr/>
          <a:lstStyle/>
          <a:p>
            <a:pPr algn="r"/>
            <a:r>
              <a:rPr lang="en-US"/>
              <a:t>© 2025 Inova. All rights reserved.</a:t>
            </a:r>
            <a:endParaRPr lang="en-US" dirty="0"/>
          </a:p>
        </p:txBody>
      </p:sp>
      <p:sp>
        <p:nvSpPr>
          <p:cNvPr id="3" name="Slide Number Placeholder 2">
            <a:extLst>
              <a:ext uri="{FF2B5EF4-FFF2-40B4-BE49-F238E27FC236}">
                <a16:creationId xmlns:a16="http://schemas.microsoft.com/office/drawing/2014/main" id="{1952A29D-40C2-F0FD-4FA4-9DFC0AE6693C}"/>
              </a:ext>
            </a:extLst>
          </p:cNvPr>
          <p:cNvSpPr>
            <a:spLocks noGrp="1"/>
          </p:cNvSpPr>
          <p:nvPr>
            <p:ph type="sldNum" sz="quarter" idx="12"/>
          </p:nvPr>
        </p:nvSpPr>
        <p:spPr/>
        <p:txBody>
          <a:bodyPr/>
          <a:lstStyle/>
          <a:p>
            <a:fld id="{A15E175A-9817-904B-AD36-4A110DFE0709}" type="slidenum">
              <a:rPr lang="en-US" smtClean="0"/>
              <a:pPr/>
              <a:t>20</a:t>
            </a:fld>
            <a:endParaRPr lang="en-US" dirty="0"/>
          </a:p>
        </p:txBody>
      </p:sp>
      <p:sp>
        <p:nvSpPr>
          <p:cNvPr id="4" name="Text Placeholder 3">
            <a:extLst>
              <a:ext uri="{FF2B5EF4-FFF2-40B4-BE49-F238E27FC236}">
                <a16:creationId xmlns:a16="http://schemas.microsoft.com/office/drawing/2014/main" id="{C6000A5D-B938-5267-85C8-7AB772BB61FF}"/>
              </a:ext>
            </a:extLst>
          </p:cNvPr>
          <p:cNvSpPr>
            <a:spLocks noGrp="1"/>
          </p:cNvSpPr>
          <p:nvPr>
            <p:ph type="body" sz="quarter" idx="13"/>
          </p:nvPr>
        </p:nvSpPr>
        <p:spPr/>
        <p:txBody>
          <a:bodyPr/>
          <a:lstStyle/>
          <a:p>
            <a:r>
              <a:rPr lang="en-US" dirty="0"/>
              <a:t>Exposures</a:t>
            </a:r>
          </a:p>
        </p:txBody>
      </p:sp>
      <p:graphicFrame>
        <p:nvGraphicFramePr>
          <p:cNvPr id="8" name="Content Placeholder 7">
            <a:extLst>
              <a:ext uri="{FF2B5EF4-FFF2-40B4-BE49-F238E27FC236}">
                <a16:creationId xmlns:a16="http://schemas.microsoft.com/office/drawing/2014/main" id="{DDDCA504-6ADB-14BD-62C4-CFD4B283811B}"/>
              </a:ext>
            </a:extLst>
          </p:cNvPr>
          <p:cNvGraphicFramePr>
            <a:graphicFrameLocks noGrp="1"/>
          </p:cNvGraphicFramePr>
          <p:nvPr>
            <p:ph idx="1"/>
            <p:extLst>
              <p:ext uri="{D42A27DB-BD31-4B8C-83A1-F6EECF244321}">
                <p14:modId xmlns:p14="http://schemas.microsoft.com/office/powerpoint/2010/main" val="87751577"/>
              </p:ext>
            </p:extLst>
          </p:nvPr>
        </p:nvGraphicFramePr>
        <p:xfrm>
          <a:off x="342900" y="875489"/>
          <a:ext cx="8458200" cy="54110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1287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29652E7-C535-BFD9-465B-95B433184C85}"/>
              </a:ext>
            </a:extLst>
          </p:cNvPr>
          <p:cNvSpPr>
            <a:spLocks noGrp="1"/>
          </p:cNvSpPr>
          <p:nvPr>
            <p:ph type="ftr" sz="quarter" idx="11"/>
          </p:nvPr>
        </p:nvSpPr>
        <p:spPr/>
        <p:txBody>
          <a:bodyPr/>
          <a:lstStyle/>
          <a:p>
            <a:pPr algn="r"/>
            <a:r>
              <a:rPr lang="en-US"/>
              <a:t>© 2025 Inova. All rights reserved.</a:t>
            </a:r>
            <a:endParaRPr lang="en-US" dirty="0"/>
          </a:p>
        </p:txBody>
      </p:sp>
      <p:sp>
        <p:nvSpPr>
          <p:cNvPr id="3" name="Slide Number Placeholder 2">
            <a:extLst>
              <a:ext uri="{FF2B5EF4-FFF2-40B4-BE49-F238E27FC236}">
                <a16:creationId xmlns:a16="http://schemas.microsoft.com/office/drawing/2014/main" id="{2A2BC328-FABB-06F5-2EB4-05A4CFD3B9CA}"/>
              </a:ext>
            </a:extLst>
          </p:cNvPr>
          <p:cNvSpPr>
            <a:spLocks noGrp="1"/>
          </p:cNvSpPr>
          <p:nvPr>
            <p:ph type="sldNum" sz="quarter" idx="12"/>
          </p:nvPr>
        </p:nvSpPr>
        <p:spPr/>
        <p:txBody>
          <a:bodyPr/>
          <a:lstStyle/>
          <a:p>
            <a:fld id="{A15E175A-9817-904B-AD36-4A110DFE0709}" type="slidenum">
              <a:rPr lang="en-US" smtClean="0"/>
              <a:pPr/>
              <a:t>21</a:t>
            </a:fld>
            <a:endParaRPr lang="en-US" dirty="0"/>
          </a:p>
        </p:txBody>
      </p:sp>
      <p:sp>
        <p:nvSpPr>
          <p:cNvPr id="4" name="Text Placeholder 3">
            <a:extLst>
              <a:ext uri="{FF2B5EF4-FFF2-40B4-BE49-F238E27FC236}">
                <a16:creationId xmlns:a16="http://schemas.microsoft.com/office/drawing/2014/main" id="{17A28EE4-9D67-9DB3-0D2F-588EE0C6A7BF}"/>
              </a:ext>
            </a:extLst>
          </p:cNvPr>
          <p:cNvSpPr>
            <a:spLocks noGrp="1"/>
          </p:cNvSpPr>
          <p:nvPr>
            <p:ph type="body" sz="quarter" idx="29"/>
          </p:nvPr>
        </p:nvSpPr>
        <p:spPr/>
        <p:txBody>
          <a:bodyPr/>
          <a:lstStyle/>
          <a:p>
            <a:endParaRPr lang="en-US"/>
          </a:p>
        </p:txBody>
      </p:sp>
      <p:sp>
        <p:nvSpPr>
          <p:cNvPr id="5" name="Title 4">
            <a:extLst>
              <a:ext uri="{FF2B5EF4-FFF2-40B4-BE49-F238E27FC236}">
                <a16:creationId xmlns:a16="http://schemas.microsoft.com/office/drawing/2014/main" id="{33688E0B-1609-D169-9F1A-6DA5C61FFF44}"/>
              </a:ext>
            </a:extLst>
          </p:cNvPr>
          <p:cNvSpPr>
            <a:spLocks noGrp="1"/>
          </p:cNvSpPr>
          <p:nvPr>
            <p:ph type="title"/>
          </p:nvPr>
        </p:nvSpPr>
        <p:spPr/>
        <p:txBody>
          <a:bodyPr/>
          <a:lstStyle/>
          <a:p>
            <a:r>
              <a:rPr lang="en-US" dirty="0"/>
              <a:t>Considerations for patients who received PEP</a:t>
            </a:r>
          </a:p>
        </p:txBody>
      </p:sp>
    </p:spTree>
    <p:extLst>
      <p:ext uri="{BB962C8B-B14F-4D97-AF65-F5344CB8AC3E}">
        <p14:creationId xmlns:p14="http://schemas.microsoft.com/office/powerpoint/2010/main" val="1990611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D4135C1-45F9-CD93-CD3E-027C1421F6DD}"/>
              </a:ext>
            </a:extLst>
          </p:cNvPr>
          <p:cNvSpPr>
            <a:spLocks noGrp="1"/>
          </p:cNvSpPr>
          <p:nvPr>
            <p:ph type="ftr" sz="quarter" idx="11"/>
          </p:nvPr>
        </p:nvSpPr>
        <p:spPr>
          <a:xfrm>
            <a:off x="6616411" y="6518276"/>
            <a:ext cx="1715582" cy="339725"/>
          </a:xfrm>
        </p:spPr>
        <p:txBody>
          <a:bodyPr wrap="none" anchor="t">
            <a:normAutofit/>
          </a:bodyPr>
          <a:lstStyle/>
          <a:p>
            <a:pPr algn="r">
              <a:spcAft>
                <a:spcPts val="600"/>
              </a:spcAft>
            </a:pPr>
            <a:r>
              <a:rPr lang="en-US"/>
              <a:t>© 2025 Inova. All rights reserved.</a:t>
            </a:r>
          </a:p>
        </p:txBody>
      </p:sp>
      <p:sp>
        <p:nvSpPr>
          <p:cNvPr id="3" name="Slide Number Placeholder 2">
            <a:extLst>
              <a:ext uri="{FF2B5EF4-FFF2-40B4-BE49-F238E27FC236}">
                <a16:creationId xmlns:a16="http://schemas.microsoft.com/office/drawing/2014/main" id="{3BC5D483-6C5B-935F-BDF8-BFA0399C5D9D}"/>
              </a:ext>
            </a:extLst>
          </p:cNvPr>
          <p:cNvSpPr>
            <a:spLocks noGrp="1"/>
          </p:cNvSpPr>
          <p:nvPr>
            <p:ph type="sldNum" sz="quarter" idx="12"/>
          </p:nvPr>
        </p:nvSpPr>
        <p:spPr>
          <a:xfrm>
            <a:off x="8332939" y="6518276"/>
            <a:ext cx="468161" cy="339725"/>
          </a:xfrm>
        </p:spPr>
        <p:txBody>
          <a:bodyPr wrap="none" anchor="t">
            <a:normAutofit/>
          </a:bodyPr>
          <a:lstStyle/>
          <a:p>
            <a:pPr>
              <a:spcAft>
                <a:spcPts val="600"/>
              </a:spcAft>
            </a:pPr>
            <a:fld id="{A15E175A-9817-904B-AD36-4A110DFE0709}" type="slidenum">
              <a:rPr lang="en-US" smtClean="0"/>
              <a:pPr>
                <a:spcAft>
                  <a:spcPts val="600"/>
                </a:spcAft>
              </a:pPr>
              <a:t>22</a:t>
            </a:fld>
            <a:endParaRPr lang="en-US"/>
          </a:p>
        </p:txBody>
      </p:sp>
      <p:sp>
        <p:nvSpPr>
          <p:cNvPr id="12" name="Text Placeholder 3">
            <a:extLst>
              <a:ext uri="{FF2B5EF4-FFF2-40B4-BE49-F238E27FC236}">
                <a16:creationId xmlns:a16="http://schemas.microsoft.com/office/drawing/2014/main" id="{6C209B63-A3C2-7E2F-99A9-77CEAD2BCDD3}"/>
              </a:ext>
            </a:extLst>
          </p:cNvPr>
          <p:cNvSpPr>
            <a:spLocks noGrp="1"/>
          </p:cNvSpPr>
          <p:nvPr>
            <p:ph type="body" sz="quarter" idx="13"/>
          </p:nvPr>
        </p:nvSpPr>
        <p:spPr>
          <a:xfrm>
            <a:off x="342900" y="400051"/>
            <a:ext cx="4229101" cy="285750"/>
          </a:xfrm>
        </p:spPr>
        <p:txBody>
          <a:bodyPr/>
          <a:lstStyle/>
          <a:p>
            <a:endParaRPr lang="en-US"/>
          </a:p>
        </p:txBody>
      </p:sp>
      <p:sp>
        <p:nvSpPr>
          <p:cNvPr id="5" name="Title 4">
            <a:extLst>
              <a:ext uri="{FF2B5EF4-FFF2-40B4-BE49-F238E27FC236}">
                <a16:creationId xmlns:a16="http://schemas.microsoft.com/office/drawing/2014/main" id="{009D9B7D-6D35-FCF3-3F68-88690C0943F1}"/>
              </a:ext>
            </a:extLst>
          </p:cNvPr>
          <p:cNvSpPr>
            <a:spLocks noGrp="1"/>
          </p:cNvSpPr>
          <p:nvPr>
            <p:ph type="title"/>
          </p:nvPr>
        </p:nvSpPr>
        <p:spPr>
          <a:xfrm>
            <a:off x="342900" y="838201"/>
            <a:ext cx="8458200" cy="1333500"/>
          </a:xfrm>
        </p:spPr>
        <p:txBody>
          <a:bodyPr anchor="t">
            <a:normAutofit/>
          </a:bodyPr>
          <a:lstStyle/>
          <a:p>
            <a:r>
              <a:rPr lang="en-US" dirty="0"/>
              <a:t>PEP Effectiveness</a:t>
            </a:r>
          </a:p>
        </p:txBody>
      </p:sp>
      <p:graphicFrame>
        <p:nvGraphicFramePr>
          <p:cNvPr id="8" name="Content Placeholder 5">
            <a:extLst>
              <a:ext uri="{FF2B5EF4-FFF2-40B4-BE49-F238E27FC236}">
                <a16:creationId xmlns:a16="http://schemas.microsoft.com/office/drawing/2014/main" id="{51C00478-2E30-45D1-2388-0DA39D5608B5}"/>
              </a:ext>
            </a:extLst>
          </p:cNvPr>
          <p:cNvGraphicFramePr>
            <a:graphicFrameLocks noGrp="1"/>
          </p:cNvGraphicFramePr>
          <p:nvPr>
            <p:ph idx="1"/>
            <p:extLst>
              <p:ext uri="{D42A27DB-BD31-4B8C-83A1-F6EECF244321}">
                <p14:modId xmlns:p14="http://schemas.microsoft.com/office/powerpoint/2010/main" val="866118880"/>
              </p:ext>
            </p:extLst>
          </p:nvPr>
        </p:nvGraphicFramePr>
        <p:xfrm>
          <a:off x="342900" y="2171700"/>
          <a:ext cx="84582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7529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2028768-0761-AC65-1314-A96E094AEEBB}"/>
              </a:ext>
            </a:extLst>
          </p:cNvPr>
          <p:cNvSpPr>
            <a:spLocks noGrp="1"/>
          </p:cNvSpPr>
          <p:nvPr>
            <p:ph type="ftr" sz="quarter" idx="11"/>
          </p:nvPr>
        </p:nvSpPr>
        <p:spPr>
          <a:xfrm>
            <a:off x="6616411" y="6518276"/>
            <a:ext cx="1715582" cy="339725"/>
          </a:xfrm>
        </p:spPr>
        <p:txBody>
          <a:bodyPr wrap="none" anchor="t">
            <a:normAutofit/>
          </a:bodyPr>
          <a:lstStyle/>
          <a:p>
            <a:pPr algn="r">
              <a:spcAft>
                <a:spcPts val="600"/>
              </a:spcAft>
            </a:pPr>
            <a:r>
              <a:rPr lang="en-US"/>
              <a:t>© 2025 Inova. All rights reserved.</a:t>
            </a:r>
          </a:p>
        </p:txBody>
      </p:sp>
      <p:sp>
        <p:nvSpPr>
          <p:cNvPr id="3" name="Slide Number Placeholder 2">
            <a:extLst>
              <a:ext uri="{FF2B5EF4-FFF2-40B4-BE49-F238E27FC236}">
                <a16:creationId xmlns:a16="http://schemas.microsoft.com/office/drawing/2014/main" id="{E736551F-21DC-30B4-EC62-2FFBE3A2D5B8}"/>
              </a:ext>
            </a:extLst>
          </p:cNvPr>
          <p:cNvSpPr>
            <a:spLocks noGrp="1"/>
          </p:cNvSpPr>
          <p:nvPr>
            <p:ph type="sldNum" sz="quarter" idx="12"/>
          </p:nvPr>
        </p:nvSpPr>
        <p:spPr>
          <a:xfrm>
            <a:off x="8332939" y="6518276"/>
            <a:ext cx="468161" cy="339725"/>
          </a:xfrm>
        </p:spPr>
        <p:txBody>
          <a:bodyPr wrap="none" anchor="t">
            <a:normAutofit/>
          </a:bodyPr>
          <a:lstStyle/>
          <a:p>
            <a:pPr>
              <a:spcAft>
                <a:spcPts val="600"/>
              </a:spcAft>
            </a:pPr>
            <a:fld id="{A15E175A-9817-904B-AD36-4A110DFE0709}" type="slidenum">
              <a:rPr lang="en-US" smtClean="0"/>
              <a:pPr>
                <a:spcAft>
                  <a:spcPts val="600"/>
                </a:spcAft>
              </a:pPr>
              <a:t>23</a:t>
            </a:fld>
            <a:endParaRPr lang="en-US"/>
          </a:p>
        </p:txBody>
      </p:sp>
      <p:sp>
        <p:nvSpPr>
          <p:cNvPr id="12" name="Text Placeholder 3">
            <a:extLst>
              <a:ext uri="{FF2B5EF4-FFF2-40B4-BE49-F238E27FC236}">
                <a16:creationId xmlns:a16="http://schemas.microsoft.com/office/drawing/2014/main" id="{D577F6C0-B8BB-D428-1C20-303023ACA924}"/>
              </a:ext>
            </a:extLst>
          </p:cNvPr>
          <p:cNvSpPr>
            <a:spLocks noGrp="1"/>
          </p:cNvSpPr>
          <p:nvPr>
            <p:ph type="body" sz="quarter" idx="13"/>
          </p:nvPr>
        </p:nvSpPr>
        <p:spPr>
          <a:xfrm>
            <a:off x="342900" y="400051"/>
            <a:ext cx="4229101" cy="285750"/>
          </a:xfrm>
        </p:spPr>
        <p:txBody>
          <a:bodyPr/>
          <a:lstStyle/>
          <a:p>
            <a:endParaRPr lang="en-US"/>
          </a:p>
        </p:txBody>
      </p:sp>
      <p:sp>
        <p:nvSpPr>
          <p:cNvPr id="5" name="Title 4">
            <a:extLst>
              <a:ext uri="{FF2B5EF4-FFF2-40B4-BE49-F238E27FC236}">
                <a16:creationId xmlns:a16="http://schemas.microsoft.com/office/drawing/2014/main" id="{CF91C31E-5050-EB2D-6706-AB154429BA13}"/>
              </a:ext>
            </a:extLst>
          </p:cNvPr>
          <p:cNvSpPr>
            <a:spLocks noGrp="1"/>
          </p:cNvSpPr>
          <p:nvPr>
            <p:ph type="title"/>
          </p:nvPr>
        </p:nvSpPr>
        <p:spPr>
          <a:xfrm>
            <a:off x="342900" y="838201"/>
            <a:ext cx="8458200" cy="1333500"/>
          </a:xfrm>
        </p:spPr>
        <p:txBody>
          <a:bodyPr anchor="t">
            <a:normAutofit/>
          </a:bodyPr>
          <a:lstStyle/>
          <a:p>
            <a:r>
              <a:rPr lang="en-US" dirty="0"/>
              <a:t>Considerations for Non-immune Measles exposed patients who received MMR</a:t>
            </a:r>
          </a:p>
        </p:txBody>
      </p:sp>
      <p:graphicFrame>
        <p:nvGraphicFramePr>
          <p:cNvPr id="8" name="Content Placeholder 5">
            <a:extLst>
              <a:ext uri="{FF2B5EF4-FFF2-40B4-BE49-F238E27FC236}">
                <a16:creationId xmlns:a16="http://schemas.microsoft.com/office/drawing/2014/main" id="{E46FABC0-5910-8DF2-0F70-B89D8305A501}"/>
              </a:ext>
            </a:extLst>
          </p:cNvPr>
          <p:cNvGraphicFramePr>
            <a:graphicFrameLocks noGrp="1"/>
          </p:cNvGraphicFramePr>
          <p:nvPr>
            <p:ph idx="1"/>
            <p:extLst>
              <p:ext uri="{D42A27DB-BD31-4B8C-83A1-F6EECF244321}">
                <p14:modId xmlns:p14="http://schemas.microsoft.com/office/powerpoint/2010/main" val="2801961098"/>
              </p:ext>
            </p:extLst>
          </p:nvPr>
        </p:nvGraphicFramePr>
        <p:xfrm>
          <a:off x="342900" y="2171700"/>
          <a:ext cx="84582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7491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D10B63A-DEC7-63FC-A0A4-308C88133D3E}"/>
              </a:ext>
            </a:extLst>
          </p:cNvPr>
          <p:cNvSpPr>
            <a:spLocks noGrp="1"/>
          </p:cNvSpPr>
          <p:nvPr>
            <p:ph type="ftr" sz="quarter" idx="11"/>
          </p:nvPr>
        </p:nvSpPr>
        <p:spPr/>
        <p:txBody>
          <a:bodyPr/>
          <a:lstStyle/>
          <a:p>
            <a:pPr algn="r"/>
            <a:r>
              <a:rPr lang="en-US"/>
              <a:t>© 2025 Inova. All rights reserved.</a:t>
            </a:r>
            <a:endParaRPr lang="en-US" dirty="0"/>
          </a:p>
        </p:txBody>
      </p:sp>
      <p:sp>
        <p:nvSpPr>
          <p:cNvPr id="3" name="Slide Number Placeholder 2">
            <a:extLst>
              <a:ext uri="{FF2B5EF4-FFF2-40B4-BE49-F238E27FC236}">
                <a16:creationId xmlns:a16="http://schemas.microsoft.com/office/drawing/2014/main" id="{0D0346C6-FCE9-123A-D2EF-29FE5B59444B}"/>
              </a:ext>
            </a:extLst>
          </p:cNvPr>
          <p:cNvSpPr>
            <a:spLocks noGrp="1"/>
          </p:cNvSpPr>
          <p:nvPr>
            <p:ph type="sldNum" sz="quarter" idx="12"/>
          </p:nvPr>
        </p:nvSpPr>
        <p:spPr/>
        <p:txBody>
          <a:bodyPr/>
          <a:lstStyle/>
          <a:p>
            <a:fld id="{A15E175A-9817-904B-AD36-4A110DFE0709}" type="slidenum">
              <a:rPr lang="en-US" smtClean="0"/>
              <a:pPr/>
              <a:t>24</a:t>
            </a:fld>
            <a:endParaRPr lang="en-US" dirty="0"/>
          </a:p>
        </p:txBody>
      </p:sp>
      <p:sp>
        <p:nvSpPr>
          <p:cNvPr id="4" name="Text Placeholder 3">
            <a:extLst>
              <a:ext uri="{FF2B5EF4-FFF2-40B4-BE49-F238E27FC236}">
                <a16:creationId xmlns:a16="http://schemas.microsoft.com/office/drawing/2014/main" id="{4B50C814-8382-3E8B-1D02-D343870A624E}"/>
              </a:ext>
            </a:extLst>
          </p:cNvPr>
          <p:cNvSpPr>
            <a:spLocks noGrp="1"/>
          </p:cNvSpPr>
          <p:nvPr>
            <p:ph type="body" sz="quarter" idx="13"/>
          </p:nvPr>
        </p:nvSpPr>
        <p:spPr/>
        <p:txBody>
          <a:bodyPr/>
          <a:lstStyle/>
          <a:p>
            <a:endParaRPr lang="en-US"/>
          </a:p>
        </p:txBody>
      </p:sp>
      <p:sp>
        <p:nvSpPr>
          <p:cNvPr id="5" name="Title 4">
            <a:extLst>
              <a:ext uri="{FF2B5EF4-FFF2-40B4-BE49-F238E27FC236}">
                <a16:creationId xmlns:a16="http://schemas.microsoft.com/office/drawing/2014/main" id="{39B52DAB-9F6D-F8A4-8C01-C9E3704DCE11}"/>
              </a:ext>
            </a:extLst>
          </p:cNvPr>
          <p:cNvSpPr>
            <a:spLocks noGrp="1"/>
          </p:cNvSpPr>
          <p:nvPr>
            <p:ph type="title"/>
          </p:nvPr>
        </p:nvSpPr>
        <p:spPr/>
        <p:txBody>
          <a:bodyPr/>
          <a:lstStyle/>
          <a:p>
            <a:r>
              <a:rPr lang="en-US" b="1" dirty="0"/>
              <a:t>Why the recommendation to give infants less than 6 months of age PEP regardless of maternal immune status?</a:t>
            </a:r>
          </a:p>
        </p:txBody>
      </p:sp>
      <p:sp>
        <p:nvSpPr>
          <p:cNvPr id="6" name="Content Placeholder 5">
            <a:extLst>
              <a:ext uri="{FF2B5EF4-FFF2-40B4-BE49-F238E27FC236}">
                <a16:creationId xmlns:a16="http://schemas.microsoft.com/office/drawing/2014/main" id="{F1E80318-8F5C-8918-1CC3-3536DF60020A}"/>
              </a:ext>
            </a:extLst>
          </p:cNvPr>
          <p:cNvSpPr>
            <a:spLocks noGrp="1"/>
          </p:cNvSpPr>
          <p:nvPr>
            <p:ph idx="1"/>
          </p:nvPr>
        </p:nvSpPr>
        <p:spPr>
          <a:xfrm>
            <a:off x="342900" y="2171700"/>
            <a:ext cx="8458200" cy="3848099"/>
          </a:xfrm>
        </p:spPr>
        <p:txBody>
          <a:bodyPr/>
          <a:lstStyle/>
          <a:p>
            <a:r>
              <a:rPr lang="en-US" sz="2000" dirty="0"/>
              <a:t>Maternal antibody transfer is heterogeneous and dependent upon gestational age </a:t>
            </a:r>
          </a:p>
          <a:p>
            <a:r>
              <a:rPr lang="en-US" sz="2000" dirty="0"/>
              <a:t>Antibody levels are likely lower in infants born to vaccinated parents as opposed to parents with immunity due to wild-type infection (rare in elimination settings) </a:t>
            </a:r>
          </a:p>
          <a:p>
            <a:r>
              <a:rPr lang="en-US" sz="2000" dirty="0"/>
              <a:t>Susceptibility at birth is low, but not predicted to be 0% in infants born to vaccinated mothers, and appears to wane rapidly within first 3 months of life</a:t>
            </a:r>
            <a:endParaRPr lang="en-US" sz="2000" b="1" dirty="0"/>
          </a:p>
        </p:txBody>
      </p:sp>
      <p:sp>
        <p:nvSpPr>
          <p:cNvPr id="7" name="TextBox 6">
            <a:extLst>
              <a:ext uri="{FF2B5EF4-FFF2-40B4-BE49-F238E27FC236}">
                <a16:creationId xmlns:a16="http://schemas.microsoft.com/office/drawing/2014/main" id="{46EE00AD-41F5-E785-089F-DC37AB2897FA}"/>
              </a:ext>
            </a:extLst>
          </p:cNvPr>
          <p:cNvSpPr txBox="1"/>
          <p:nvPr/>
        </p:nvSpPr>
        <p:spPr>
          <a:xfrm>
            <a:off x="2811294" y="5517949"/>
            <a:ext cx="5680953" cy="1000327"/>
          </a:xfrm>
          <a:prstGeom prst="rect">
            <a:avLst/>
          </a:prstGeom>
          <a:noFill/>
        </p:spPr>
        <p:txBody>
          <a:bodyPr wrap="square" lIns="0" tIns="0" rIns="0" bIns="0" rtlCol="0">
            <a:noAutofit/>
          </a:bodyPr>
          <a:lstStyle/>
          <a:p>
            <a:pPr algn="l">
              <a:spcAft>
                <a:spcPts val="1000"/>
              </a:spcAft>
            </a:pPr>
            <a:r>
              <a:rPr lang="pt-BR" sz="1400" dirty="0"/>
              <a:t>Pediatrics 2019 Dec;144(6):e20190630. doi: 10.1542/peds.2019-0630.</a:t>
            </a:r>
          </a:p>
          <a:p>
            <a:pPr algn="l">
              <a:spcAft>
                <a:spcPts val="1000"/>
              </a:spcAft>
            </a:pPr>
            <a:r>
              <a:rPr lang="en-US" sz="1400" dirty="0"/>
              <a:t>BMJ 2010 May 18:340:c1626. </a:t>
            </a:r>
            <a:r>
              <a:rPr lang="en-US" sz="1400" dirty="0" err="1"/>
              <a:t>doi</a:t>
            </a:r>
            <a:r>
              <a:rPr lang="en-US" sz="1400" dirty="0"/>
              <a:t>: 10.1136/bmj.c1626.</a:t>
            </a:r>
          </a:p>
        </p:txBody>
      </p:sp>
    </p:spTree>
    <p:extLst>
      <p:ext uri="{BB962C8B-B14F-4D97-AF65-F5344CB8AC3E}">
        <p14:creationId xmlns:p14="http://schemas.microsoft.com/office/powerpoint/2010/main" val="3910926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74C8827-EF9A-0D51-FB77-5DC5552056D1}"/>
              </a:ext>
            </a:extLst>
          </p:cNvPr>
          <p:cNvSpPr>
            <a:spLocks noGrp="1"/>
          </p:cNvSpPr>
          <p:nvPr>
            <p:ph type="ftr" sz="quarter" idx="11"/>
          </p:nvPr>
        </p:nvSpPr>
        <p:spPr/>
        <p:txBody>
          <a:bodyPr/>
          <a:lstStyle/>
          <a:p>
            <a:pPr algn="r"/>
            <a:r>
              <a:rPr lang="en-US"/>
              <a:t>© 2025 Inova. All rights reserved.</a:t>
            </a:r>
            <a:endParaRPr lang="en-US" dirty="0"/>
          </a:p>
        </p:txBody>
      </p:sp>
      <p:sp>
        <p:nvSpPr>
          <p:cNvPr id="3" name="Slide Number Placeholder 2">
            <a:extLst>
              <a:ext uri="{FF2B5EF4-FFF2-40B4-BE49-F238E27FC236}">
                <a16:creationId xmlns:a16="http://schemas.microsoft.com/office/drawing/2014/main" id="{D753BCFB-B6E0-7556-9F1A-543EC7B7696B}"/>
              </a:ext>
            </a:extLst>
          </p:cNvPr>
          <p:cNvSpPr>
            <a:spLocks noGrp="1"/>
          </p:cNvSpPr>
          <p:nvPr>
            <p:ph type="sldNum" sz="quarter" idx="12"/>
          </p:nvPr>
        </p:nvSpPr>
        <p:spPr/>
        <p:txBody>
          <a:bodyPr/>
          <a:lstStyle/>
          <a:p>
            <a:fld id="{A15E175A-9817-904B-AD36-4A110DFE0709}" type="slidenum">
              <a:rPr lang="en-US" smtClean="0"/>
              <a:pPr/>
              <a:t>25</a:t>
            </a:fld>
            <a:endParaRPr lang="en-US" dirty="0"/>
          </a:p>
        </p:txBody>
      </p:sp>
      <p:sp>
        <p:nvSpPr>
          <p:cNvPr id="4" name="Text Placeholder 3">
            <a:extLst>
              <a:ext uri="{FF2B5EF4-FFF2-40B4-BE49-F238E27FC236}">
                <a16:creationId xmlns:a16="http://schemas.microsoft.com/office/drawing/2014/main" id="{11495FBD-D335-A944-BA89-B01308EA1FD7}"/>
              </a:ext>
            </a:extLst>
          </p:cNvPr>
          <p:cNvSpPr>
            <a:spLocks noGrp="1"/>
          </p:cNvSpPr>
          <p:nvPr>
            <p:ph type="body" sz="quarter" idx="13"/>
          </p:nvPr>
        </p:nvSpPr>
        <p:spPr/>
        <p:txBody>
          <a:bodyPr/>
          <a:lstStyle/>
          <a:p>
            <a:endParaRPr lang="en-US"/>
          </a:p>
        </p:txBody>
      </p:sp>
      <p:sp>
        <p:nvSpPr>
          <p:cNvPr id="5" name="Title 4">
            <a:extLst>
              <a:ext uri="{FF2B5EF4-FFF2-40B4-BE49-F238E27FC236}">
                <a16:creationId xmlns:a16="http://schemas.microsoft.com/office/drawing/2014/main" id="{2B0C5606-724C-0C14-12D9-3383C00A6F23}"/>
              </a:ext>
            </a:extLst>
          </p:cNvPr>
          <p:cNvSpPr>
            <a:spLocks noGrp="1"/>
          </p:cNvSpPr>
          <p:nvPr>
            <p:ph type="title"/>
          </p:nvPr>
        </p:nvSpPr>
        <p:spPr/>
        <p:txBody>
          <a:bodyPr/>
          <a:lstStyle/>
          <a:p>
            <a:r>
              <a:rPr lang="en-US" b="1" dirty="0"/>
              <a:t>Live Vaccines after IMIG or IVIG </a:t>
            </a:r>
          </a:p>
        </p:txBody>
      </p:sp>
      <p:graphicFrame>
        <p:nvGraphicFramePr>
          <p:cNvPr id="7" name="Content Placeholder 6">
            <a:extLst>
              <a:ext uri="{FF2B5EF4-FFF2-40B4-BE49-F238E27FC236}">
                <a16:creationId xmlns:a16="http://schemas.microsoft.com/office/drawing/2014/main" id="{08C0F311-687B-1BCE-4B2A-92586FBEF7EE}"/>
              </a:ext>
            </a:extLst>
          </p:cNvPr>
          <p:cNvGraphicFramePr>
            <a:graphicFrameLocks noGrp="1"/>
          </p:cNvGraphicFramePr>
          <p:nvPr>
            <p:ph idx="1"/>
            <p:extLst>
              <p:ext uri="{D42A27DB-BD31-4B8C-83A1-F6EECF244321}">
                <p14:modId xmlns:p14="http://schemas.microsoft.com/office/powerpoint/2010/main" val="2323206563"/>
              </p:ext>
            </p:extLst>
          </p:nvPr>
        </p:nvGraphicFramePr>
        <p:xfrm>
          <a:off x="342900" y="1601788"/>
          <a:ext cx="8149348" cy="2514600"/>
        </p:xfrm>
        <a:graphic>
          <a:graphicData uri="http://schemas.openxmlformats.org/drawingml/2006/table">
            <a:tbl>
              <a:tblPr firstRow="1" bandRow="1">
                <a:tableStyleId>{5C22544A-7EE6-4342-B048-85BDC9FD1C3A}</a:tableStyleId>
              </a:tblPr>
              <a:tblGrid>
                <a:gridCol w="2037337">
                  <a:extLst>
                    <a:ext uri="{9D8B030D-6E8A-4147-A177-3AD203B41FA5}">
                      <a16:colId xmlns:a16="http://schemas.microsoft.com/office/drawing/2014/main" val="2106621848"/>
                    </a:ext>
                  </a:extLst>
                </a:gridCol>
                <a:gridCol w="2037337">
                  <a:extLst>
                    <a:ext uri="{9D8B030D-6E8A-4147-A177-3AD203B41FA5}">
                      <a16:colId xmlns:a16="http://schemas.microsoft.com/office/drawing/2014/main" val="2858718854"/>
                    </a:ext>
                  </a:extLst>
                </a:gridCol>
                <a:gridCol w="2037337">
                  <a:extLst>
                    <a:ext uri="{9D8B030D-6E8A-4147-A177-3AD203B41FA5}">
                      <a16:colId xmlns:a16="http://schemas.microsoft.com/office/drawing/2014/main" val="3592010916"/>
                    </a:ext>
                  </a:extLst>
                </a:gridCol>
                <a:gridCol w="2037337">
                  <a:extLst>
                    <a:ext uri="{9D8B030D-6E8A-4147-A177-3AD203B41FA5}">
                      <a16:colId xmlns:a16="http://schemas.microsoft.com/office/drawing/2014/main" val="3242783328"/>
                    </a:ext>
                  </a:extLst>
                </a:gridCol>
              </a:tblGrid>
              <a:tr h="1016104">
                <a:tc>
                  <a:txBody>
                    <a:bodyPr/>
                    <a:lstStyle/>
                    <a:p>
                      <a:pPr algn="ctr"/>
                      <a:r>
                        <a:rPr lang="en-US" sz="1800" dirty="0"/>
                        <a:t>Measles prophylaxis</a:t>
                      </a:r>
                    </a:p>
                  </a:txBody>
                  <a:tcPr/>
                </a:tc>
                <a:tc>
                  <a:txBody>
                    <a:bodyPr/>
                    <a:lstStyle/>
                    <a:p>
                      <a:pPr algn="ctr"/>
                      <a:r>
                        <a:rPr lang="en-US" sz="1800" dirty="0"/>
                        <a:t>Route administered</a:t>
                      </a:r>
                    </a:p>
                  </a:txBody>
                  <a:tcPr/>
                </a:tc>
                <a:tc>
                  <a:txBody>
                    <a:bodyPr/>
                    <a:lstStyle/>
                    <a:p>
                      <a:pPr algn="ctr"/>
                      <a:r>
                        <a:rPr lang="en-US" sz="1800" dirty="0"/>
                        <a:t>Dose</a:t>
                      </a:r>
                    </a:p>
                  </a:txBody>
                  <a:tcPr/>
                </a:tc>
                <a:tc>
                  <a:txBody>
                    <a:bodyPr/>
                    <a:lstStyle/>
                    <a:p>
                      <a:pPr algn="ctr"/>
                      <a:r>
                        <a:rPr lang="en-US" sz="1800" dirty="0"/>
                        <a:t>Time to wait until Live vaccines</a:t>
                      </a:r>
                    </a:p>
                  </a:txBody>
                  <a:tcPr/>
                </a:tc>
                <a:extLst>
                  <a:ext uri="{0D108BD9-81ED-4DB2-BD59-A6C34878D82A}">
                    <a16:rowId xmlns:a16="http://schemas.microsoft.com/office/drawing/2014/main" val="34647988"/>
                  </a:ext>
                </a:extLst>
              </a:tr>
              <a:tr h="749248">
                <a:tc>
                  <a:txBody>
                    <a:bodyPr/>
                    <a:lstStyle/>
                    <a:p>
                      <a:endParaRPr lang="en-US" b="1" dirty="0"/>
                    </a:p>
                  </a:txBody>
                  <a:tcPr/>
                </a:tc>
                <a:tc>
                  <a:txBody>
                    <a:bodyPr/>
                    <a:lstStyle/>
                    <a:p>
                      <a:pPr algn="ctr"/>
                      <a:r>
                        <a:rPr lang="en-US" sz="2400" b="1" dirty="0"/>
                        <a:t>IM</a:t>
                      </a:r>
                    </a:p>
                  </a:txBody>
                  <a:tcPr/>
                </a:tc>
                <a:tc>
                  <a:txBody>
                    <a:bodyPr/>
                    <a:lstStyle/>
                    <a:p>
                      <a:pPr algn="ctr"/>
                      <a:r>
                        <a:rPr lang="en-US" sz="2400" b="1" dirty="0"/>
                        <a:t>0.5 mL/kg</a:t>
                      </a:r>
                    </a:p>
                  </a:txBody>
                  <a:tcPr/>
                </a:tc>
                <a:tc>
                  <a:txBody>
                    <a:bodyPr/>
                    <a:lstStyle/>
                    <a:p>
                      <a:pPr algn="ctr"/>
                      <a:r>
                        <a:rPr lang="en-US" sz="2400" b="1" dirty="0"/>
                        <a:t>6 months</a:t>
                      </a:r>
                    </a:p>
                  </a:txBody>
                  <a:tcPr/>
                </a:tc>
                <a:extLst>
                  <a:ext uri="{0D108BD9-81ED-4DB2-BD59-A6C34878D82A}">
                    <a16:rowId xmlns:a16="http://schemas.microsoft.com/office/drawing/2014/main" val="1881269934"/>
                  </a:ext>
                </a:extLst>
              </a:tr>
              <a:tr h="749248">
                <a:tc>
                  <a:txBody>
                    <a:bodyPr/>
                    <a:lstStyle/>
                    <a:p>
                      <a:endParaRPr lang="en-US" b="1" dirty="0"/>
                    </a:p>
                  </a:txBody>
                  <a:tcPr/>
                </a:tc>
                <a:tc>
                  <a:txBody>
                    <a:bodyPr/>
                    <a:lstStyle/>
                    <a:p>
                      <a:pPr algn="ctr"/>
                      <a:r>
                        <a:rPr lang="en-US" sz="2400" b="1" dirty="0"/>
                        <a:t>IV</a:t>
                      </a:r>
                    </a:p>
                  </a:txBody>
                  <a:tcPr/>
                </a:tc>
                <a:tc>
                  <a:txBody>
                    <a:bodyPr/>
                    <a:lstStyle/>
                    <a:p>
                      <a:pPr algn="ctr"/>
                      <a:r>
                        <a:rPr lang="en-US" sz="2400" b="1" dirty="0"/>
                        <a:t>400 mg/kg</a:t>
                      </a:r>
                    </a:p>
                  </a:txBody>
                  <a:tcPr/>
                </a:tc>
                <a:tc>
                  <a:txBody>
                    <a:bodyPr/>
                    <a:lstStyle/>
                    <a:p>
                      <a:pPr algn="ctr"/>
                      <a:r>
                        <a:rPr lang="en-US" sz="2400" b="1" dirty="0"/>
                        <a:t>8 months</a:t>
                      </a:r>
                    </a:p>
                  </a:txBody>
                  <a:tcPr/>
                </a:tc>
                <a:extLst>
                  <a:ext uri="{0D108BD9-81ED-4DB2-BD59-A6C34878D82A}">
                    <a16:rowId xmlns:a16="http://schemas.microsoft.com/office/drawing/2014/main" val="807561588"/>
                  </a:ext>
                </a:extLst>
              </a:tr>
            </a:tbl>
          </a:graphicData>
        </a:graphic>
      </p:graphicFrame>
      <p:sp>
        <p:nvSpPr>
          <p:cNvPr id="8" name="TextBox 7">
            <a:extLst>
              <a:ext uri="{FF2B5EF4-FFF2-40B4-BE49-F238E27FC236}">
                <a16:creationId xmlns:a16="http://schemas.microsoft.com/office/drawing/2014/main" id="{AD2FB2E2-5E09-7381-E03C-C172D6F36CF5}"/>
              </a:ext>
            </a:extLst>
          </p:cNvPr>
          <p:cNvSpPr txBox="1"/>
          <p:nvPr/>
        </p:nvSpPr>
        <p:spPr>
          <a:xfrm>
            <a:off x="342900" y="4719469"/>
            <a:ext cx="8149347" cy="1300330"/>
          </a:xfrm>
          <a:prstGeom prst="rect">
            <a:avLst/>
          </a:prstGeom>
          <a:noFill/>
        </p:spPr>
        <p:txBody>
          <a:bodyPr wrap="square" lIns="0" tIns="0" rIns="0" bIns="0" rtlCol="0">
            <a:noAutofit/>
          </a:bodyPr>
          <a:lstStyle/>
          <a:p>
            <a:pPr>
              <a:spcAft>
                <a:spcPts val="1000"/>
              </a:spcAft>
            </a:pPr>
            <a:r>
              <a:rPr lang="en-US" sz="2000" dirty="0"/>
              <a:t>Per AAP Red Book: </a:t>
            </a:r>
            <a:r>
              <a:rPr lang="en-US" dirty="0"/>
              <a:t>Live intranasal (live attenuated influenza vaccine [LAIV]) and oral (rotavirus vaccine [RV], and Ty21A typhoid vaccine) vaccines do not need to be deferred, because parenterally administered antibodies are unlikely to achieve significant concentrations at mucosal surfaces. </a:t>
            </a:r>
            <a:endParaRPr lang="en-US" sz="2000" dirty="0"/>
          </a:p>
        </p:txBody>
      </p:sp>
    </p:spTree>
    <p:extLst>
      <p:ext uri="{BB962C8B-B14F-4D97-AF65-F5344CB8AC3E}">
        <p14:creationId xmlns:p14="http://schemas.microsoft.com/office/powerpoint/2010/main" val="2776500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1">
            <a:extLst>
              <a:ext uri="{FF2B5EF4-FFF2-40B4-BE49-F238E27FC236}">
                <a16:creationId xmlns:a16="http://schemas.microsoft.com/office/drawing/2014/main" id="{53A324AB-1E3B-3185-E067-F889AA65D78A}"/>
              </a:ext>
            </a:extLst>
          </p:cNvPr>
          <p:cNvSpPr>
            <a:spLocks noGrp="1"/>
          </p:cNvSpPr>
          <p:nvPr>
            <p:ph type="ftr" sz="quarter" idx="11"/>
          </p:nvPr>
        </p:nvSpPr>
        <p:spPr>
          <a:xfrm>
            <a:off x="6616411" y="6518276"/>
            <a:ext cx="1715582" cy="339725"/>
          </a:xfrm>
        </p:spPr>
        <p:txBody>
          <a:bodyPr/>
          <a:lstStyle/>
          <a:p>
            <a:pPr algn="r">
              <a:spcAft>
                <a:spcPts val="600"/>
              </a:spcAft>
            </a:pPr>
            <a:r>
              <a:rPr lang="en-US"/>
              <a:t>© 2025 Inova. All rights reserved.</a:t>
            </a:r>
          </a:p>
        </p:txBody>
      </p:sp>
      <p:sp>
        <p:nvSpPr>
          <p:cNvPr id="12" name="Slide Number Placeholder 2">
            <a:extLst>
              <a:ext uri="{FF2B5EF4-FFF2-40B4-BE49-F238E27FC236}">
                <a16:creationId xmlns:a16="http://schemas.microsoft.com/office/drawing/2014/main" id="{DDE84208-3667-77E4-2F00-C9E1866E2BDF}"/>
              </a:ext>
            </a:extLst>
          </p:cNvPr>
          <p:cNvSpPr>
            <a:spLocks noGrp="1"/>
          </p:cNvSpPr>
          <p:nvPr>
            <p:ph type="sldNum" sz="quarter" idx="12"/>
          </p:nvPr>
        </p:nvSpPr>
        <p:spPr>
          <a:xfrm>
            <a:off x="8332939" y="6518276"/>
            <a:ext cx="468161" cy="339725"/>
          </a:xfrm>
        </p:spPr>
        <p:txBody>
          <a:bodyPr/>
          <a:lstStyle/>
          <a:p>
            <a:pPr>
              <a:spcAft>
                <a:spcPts val="600"/>
              </a:spcAft>
            </a:pPr>
            <a:fld id="{A15E175A-9817-904B-AD36-4A110DFE0709}" type="slidenum">
              <a:rPr lang="en-US" smtClean="0"/>
              <a:pPr>
                <a:spcAft>
                  <a:spcPts val="600"/>
                </a:spcAft>
              </a:pPr>
              <a:t>26</a:t>
            </a:fld>
            <a:endParaRPr lang="en-US"/>
          </a:p>
        </p:txBody>
      </p:sp>
      <p:sp>
        <p:nvSpPr>
          <p:cNvPr id="2" name="Title 1"/>
          <p:cNvSpPr>
            <a:spLocks noGrp="1"/>
          </p:cNvSpPr>
          <p:nvPr>
            <p:ph type="body" sz="quarter" idx="13"/>
          </p:nvPr>
        </p:nvSpPr>
        <p:spPr>
          <a:xfrm>
            <a:off x="342900" y="400051"/>
            <a:ext cx="4229101" cy="285750"/>
          </a:xfrm>
        </p:spPr>
        <p:txBody>
          <a:bodyPr>
            <a:normAutofit/>
          </a:bodyPr>
          <a:lstStyle/>
          <a:p>
            <a:pPr>
              <a:spcAft>
                <a:spcPts val="600"/>
              </a:spcAft>
            </a:pPr>
            <a:r>
              <a:rPr b="1" dirty="0"/>
              <a:t>Minimizing Exposure</a:t>
            </a:r>
            <a:r>
              <a:rPr lang="en-US" b="1" dirty="0"/>
              <a:t> for follow up patients</a:t>
            </a:r>
            <a:endParaRPr b="1" dirty="0"/>
          </a:p>
        </p:txBody>
      </p:sp>
      <p:graphicFrame>
        <p:nvGraphicFramePr>
          <p:cNvPr id="6" name="Content Placeholder 2">
            <a:extLst>
              <a:ext uri="{FF2B5EF4-FFF2-40B4-BE49-F238E27FC236}">
                <a16:creationId xmlns:a16="http://schemas.microsoft.com/office/drawing/2014/main" id="{EF176A57-8C9B-70E7-632C-4A6DA3298342}"/>
              </a:ext>
            </a:extLst>
          </p:cNvPr>
          <p:cNvGraphicFramePr>
            <a:graphicFrameLocks noGrp="1"/>
          </p:cNvGraphicFramePr>
          <p:nvPr>
            <p:ph idx="1"/>
            <p:extLst>
              <p:ext uri="{D42A27DB-BD31-4B8C-83A1-F6EECF244321}">
                <p14:modId xmlns:p14="http://schemas.microsoft.com/office/powerpoint/2010/main" val="2034121297"/>
              </p:ext>
            </p:extLst>
          </p:nvPr>
        </p:nvGraphicFramePr>
        <p:xfrm>
          <a:off x="342900" y="838200"/>
          <a:ext cx="8458200" cy="5448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8E2542D-51BD-2FE9-DF8F-CFA7DD2F89F5}"/>
              </a:ext>
            </a:extLst>
          </p:cNvPr>
          <p:cNvSpPr>
            <a:spLocks noGrp="1"/>
          </p:cNvSpPr>
          <p:nvPr>
            <p:ph type="ftr" sz="quarter" idx="11"/>
          </p:nvPr>
        </p:nvSpPr>
        <p:spPr/>
        <p:txBody>
          <a:bodyPr/>
          <a:lstStyle/>
          <a:p>
            <a:pPr algn="r"/>
            <a:r>
              <a:rPr lang="en-US"/>
              <a:t>© 2025 Inova. All rights reserved.</a:t>
            </a:r>
            <a:endParaRPr lang="en-US" dirty="0"/>
          </a:p>
        </p:txBody>
      </p:sp>
      <p:sp>
        <p:nvSpPr>
          <p:cNvPr id="3" name="Slide Number Placeholder 2">
            <a:extLst>
              <a:ext uri="{FF2B5EF4-FFF2-40B4-BE49-F238E27FC236}">
                <a16:creationId xmlns:a16="http://schemas.microsoft.com/office/drawing/2014/main" id="{1330F155-2BB4-B34D-025D-03CCDEFDAC67}"/>
              </a:ext>
            </a:extLst>
          </p:cNvPr>
          <p:cNvSpPr>
            <a:spLocks noGrp="1"/>
          </p:cNvSpPr>
          <p:nvPr>
            <p:ph type="sldNum" sz="quarter" idx="12"/>
          </p:nvPr>
        </p:nvSpPr>
        <p:spPr/>
        <p:txBody>
          <a:bodyPr/>
          <a:lstStyle/>
          <a:p>
            <a:fld id="{A15E175A-9817-904B-AD36-4A110DFE0709}" type="slidenum">
              <a:rPr lang="en-US" smtClean="0"/>
              <a:pPr/>
              <a:t>27</a:t>
            </a:fld>
            <a:endParaRPr lang="en-US" dirty="0"/>
          </a:p>
        </p:txBody>
      </p:sp>
      <p:sp>
        <p:nvSpPr>
          <p:cNvPr id="4" name="Text Placeholder 3">
            <a:extLst>
              <a:ext uri="{FF2B5EF4-FFF2-40B4-BE49-F238E27FC236}">
                <a16:creationId xmlns:a16="http://schemas.microsoft.com/office/drawing/2014/main" id="{7670C4AB-DC50-9328-75EE-15EEBFBD12E3}"/>
              </a:ext>
            </a:extLst>
          </p:cNvPr>
          <p:cNvSpPr>
            <a:spLocks noGrp="1"/>
          </p:cNvSpPr>
          <p:nvPr>
            <p:ph type="body" sz="quarter" idx="29"/>
          </p:nvPr>
        </p:nvSpPr>
        <p:spPr/>
        <p:txBody>
          <a:bodyPr/>
          <a:lstStyle/>
          <a:p>
            <a:endParaRPr lang="en-US"/>
          </a:p>
        </p:txBody>
      </p:sp>
      <p:sp>
        <p:nvSpPr>
          <p:cNvPr id="5" name="Title 4">
            <a:extLst>
              <a:ext uri="{FF2B5EF4-FFF2-40B4-BE49-F238E27FC236}">
                <a16:creationId xmlns:a16="http://schemas.microsoft.com/office/drawing/2014/main" id="{681B3E74-2081-2922-9B63-057548CB5419}"/>
              </a:ext>
            </a:extLst>
          </p:cNvPr>
          <p:cNvSpPr>
            <a:spLocks noGrp="1"/>
          </p:cNvSpPr>
          <p:nvPr>
            <p:ph type="title"/>
          </p:nvPr>
        </p:nvSpPr>
        <p:spPr/>
        <p:txBody>
          <a:bodyPr/>
          <a:lstStyle/>
          <a:p>
            <a:r>
              <a:rPr lang="en-US" dirty="0"/>
              <a:t>Approach to Suspected Measles Case</a:t>
            </a:r>
          </a:p>
        </p:txBody>
      </p:sp>
    </p:spTree>
    <p:extLst>
      <p:ext uri="{BB962C8B-B14F-4D97-AF65-F5344CB8AC3E}">
        <p14:creationId xmlns:p14="http://schemas.microsoft.com/office/powerpoint/2010/main" val="1142244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2FA88C8-F166-9E24-8B91-146FFA20E380}"/>
              </a:ext>
            </a:extLst>
          </p:cNvPr>
          <p:cNvSpPr>
            <a:spLocks noGrp="1"/>
          </p:cNvSpPr>
          <p:nvPr>
            <p:ph type="ftr" sz="quarter" idx="11"/>
          </p:nvPr>
        </p:nvSpPr>
        <p:spPr/>
        <p:txBody>
          <a:bodyPr/>
          <a:lstStyle/>
          <a:p>
            <a:pPr algn="r"/>
            <a:r>
              <a:rPr lang="en-US"/>
              <a:t>© 2025 Inova. All rights reserved.</a:t>
            </a:r>
            <a:endParaRPr lang="en-US" dirty="0"/>
          </a:p>
        </p:txBody>
      </p:sp>
      <p:sp>
        <p:nvSpPr>
          <p:cNvPr id="3" name="Slide Number Placeholder 2">
            <a:extLst>
              <a:ext uri="{FF2B5EF4-FFF2-40B4-BE49-F238E27FC236}">
                <a16:creationId xmlns:a16="http://schemas.microsoft.com/office/drawing/2014/main" id="{C54D97FE-796F-7DAB-AF29-6C5636AEF071}"/>
              </a:ext>
            </a:extLst>
          </p:cNvPr>
          <p:cNvSpPr>
            <a:spLocks noGrp="1"/>
          </p:cNvSpPr>
          <p:nvPr>
            <p:ph type="sldNum" sz="quarter" idx="12"/>
          </p:nvPr>
        </p:nvSpPr>
        <p:spPr/>
        <p:txBody>
          <a:bodyPr/>
          <a:lstStyle/>
          <a:p>
            <a:fld id="{A15E175A-9817-904B-AD36-4A110DFE0709}" type="slidenum">
              <a:rPr lang="en-US" smtClean="0"/>
              <a:pPr/>
              <a:t>28</a:t>
            </a:fld>
            <a:endParaRPr lang="en-US" dirty="0"/>
          </a:p>
        </p:txBody>
      </p:sp>
      <p:sp>
        <p:nvSpPr>
          <p:cNvPr id="4" name="Text Placeholder 3">
            <a:extLst>
              <a:ext uri="{FF2B5EF4-FFF2-40B4-BE49-F238E27FC236}">
                <a16:creationId xmlns:a16="http://schemas.microsoft.com/office/drawing/2014/main" id="{E66DA497-0E92-B238-0705-ACC336727A9D}"/>
              </a:ext>
            </a:extLst>
          </p:cNvPr>
          <p:cNvSpPr>
            <a:spLocks noGrp="1"/>
          </p:cNvSpPr>
          <p:nvPr>
            <p:ph type="body" sz="quarter" idx="13"/>
          </p:nvPr>
        </p:nvSpPr>
        <p:spPr/>
        <p:txBody>
          <a:bodyPr/>
          <a:lstStyle/>
          <a:p>
            <a:endParaRPr lang="en-US"/>
          </a:p>
        </p:txBody>
      </p:sp>
      <p:pic>
        <p:nvPicPr>
          <p:cNvPr id="8" name="Content Placeholder 7">
            <a:extLst>
              <a:ext uri="{FF2B5EF4-FFF2-40B4-BE49-F238E27FC236}">
                <a16:creationId xmlns:a16="http://schemas.microsoft.com/office/drawing/2014/main" id="{D7B44DA5-51D4-D670-27EC-631961F89C78}"/>
              </a:ext>
            </a:extLst>
          </p:cNvPr>
          <p:cNvPicPr>
            <a:picLocks noGrp="1" noChangeAspect="1"/>
          </p:cNvPicPr>
          <p:nvPr>
            <p:ph idx="1"/>
          </p:nvPr>
        </p:nvPicPr>
        <p:blipFill>
          <a:blip r:embed="rId2"/>
          <a:stretch>
            <a:fillRect/>
          </a:stretch>
        </p:blipFill>
        <p:spPr>
          <a:xfrm>
            <a:off x="202274" y="1504072"/>
            <a:ext cx="8739453" cy="3849855"/>
          </a:xfrm>
          <a:prstGeom prst="rect">
            <a:avLst/>
          </a:prstGeom>
          <a:noFill/>
        </p:spPr>
      </p:pic>
    </p:spTree>
    <p:extLst>
      <p:ext uri="{BB962C8B-B14F-4D97-AF65-F5344CB8AC3E}">
        <p14:creationId xmlns:p14="http://schemas.microsoft.com/office/powerpoint/2010/main" val="72824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C4E4CBB-B02A-6042-C2F7-FED38A9CBF37}"/>
              </a:ext>
            </a:extLst>
          </p:cNvPr>
          <p:cNvSpPr>
            <a:spLocks noGrp="1"/>
          </p:cNvSpPr>
          <p:nvPr>
            <p:ph type="ftr" sz="quarter" idx="11"/>
          </p:nvPr>
        </p:nvSpPr>
        <p:spPr>
          <a:xfrm>
            <a:off x="6616411" y="6518276"/>
            <a:ext cx="1715582" cy="339725"/>
          </a:xfrm>
        </p:spPr>
        <p:txBody>
          <a:bodyPr wrap="none" anchor="t">
            <a:normAutofit/>
          </a:bodyPr>
          <a:lstStyle/>
          <a:p>
            <a:pPr algn="r">
              <a:spcAft>
                <a:spcPts val="600"/>
              </a:spcAft>
            </a:pPr>
            <a:r>
              <a:rPr lang="en-US"/>
              <a:t>© 2025 Inova. All rights reserved.</a:t>
            </a:r>
          </a:p>
        </p:txBody>
      </p:sp>
      <p:sp>
        <p:nvSpPr>
          <p:cNvPr id="3" name="Slide Number Placeholder 2">
            <a:extLst>
              <a:ext uri="{FF2B5EF4-FFF2-40B4-BE49-F238E27FC236}">
                <a16:creationId xmlns:a16="http://schemas.microsoft.com/office/drawing/2014/main" id="{94C791C5-23E2-DA76-1E42-30FA1B4E7239}"/>
              </a:ext>
            </a:extLst>
          </p:cNvPr>
          <p:cNvSpPr>
            <a:spLocks noGrp="1"/>
          </p:cNvSpPr>
          <p:nvPr>
            <p:ph type="sldNum" sz="quarter" idx="12"/>
          </p:nvPr>
        </p:nvSpPr>
        <p:spPr>
          <a:xfrm>
            <a:off x="8332939" y="6518276"/>
            <a:ext cx="468161" cy="339725"/>
          </a:xfrm>
        </p:spPr>
        <p:txBody>
          <a:bodyPr wrap="none" anchor="t">
            <a:normAutofit/>
          </a:bodyPr>
          <a:lstStyle/>
          <a:p>
            <a:pPr>
              <a:spcAft>
                <a:spcPts val="600"/>
              </a:spcAft>
            </a:pPr>
            <a:fld id="{A15E175A-9817-904B-AD36-4A110DFE0709}" type="slidenum">
              <a:rPr lang="en-US" smtClean="0"/>
              <a:pPr>
                <a:spcAft>
                  <a:spcPts val="600"/>
                </a:spcAft>
              </a:pPr>
              <a:t>29</a:t>
            </a:fld>
            <a:endParaRPr lang="en-US"/>
          </a:p>
        </p:txBody>
      </p:sp>
      <p:sp>
        <p:nvSpPr>
          <p:cNvPr id="12" name="Text Placeholder 3">
            <a:extLst>
              <a:ext uri="{FF2B5EF4-FFF2-40B4-BE49-F238E27FC236}">
                <a16:creationId xmlns:a16="http://schemas.microsoft.com/office/drawing/2014/main" id="{BC22D0ED-3751-7428-C2CE-968DF00DC199}"/>
              </a:ext>
            </a:extLst>
          </p:cNvPr>
          <p:cNvSpPr>
            <a:spLocks noGrp="1"/>
          </p:cNvSpPr>
          <p:nvPr>
            <p:ph type="body" sz="quarter" idx="13"/>
          </p:nvPr>
        </p:nvSpPr>
        <p:spPr>
          <a:xfrm>
            <a:off x="342900" y="400051"/>
            <a:ext cx="4229101" cy="285750"/>
          </a:xfrm>
        </p:spPr>
        <p:txBody>
          <a:bodyPr/>
          <a:lstStyle/>
          <a:p>
            <a:endParaRPr lang="en-US"/>
          </a:p>
        </p:txBody>
      </p:sp>
      <p:sp>
        <p:nvSpPr>
          <p:cNvPr id="5" name="Title 4">
            <a:extLst>
              <a:ext uri="{FF2B5EF4-FFF2-40B4-BE49-F238E27FC236}">
                <a16:creationId xmlns:a16="http://schemas.microsoft.com/office/drawing/2014/main" id="{6970733E-43EE-7F7C-8D78-D9B3D3A63B94}"/>
              </a:ext>
            </a:extLst>
          </p:cNvPr>
          <p:cNvSpPr>
            <a:spLocks noGrp="1"/>
          </p:cNvSpPr>
          <p:nvPr>
            <p:ph type="title"/>
          </p:nvPr>
        </p:nvSpPr>
        <p:spPr>
          <a:xfrm>
            <a:off x="342900" y="838201"/>
            <a:ext cx="8458200" cy="1333500"/>
          </a:xfrm>
        </p:spPr>
        <p:txBody>
          <a:bodyPr anchor="t">
            <a:normAutofit/>
          </a:bodyPr>
          <a:lstStyle/>
          <a:p>
            <a:r>
              <a:rPr lang="en-US" b="1" dirty="0"/>
              <a:t>Optimal Specimen Testing</a:t>
            </a:r>
          </a:p>
        </p:txBody>
      </p:sp>
      <p:graphicFrame>
        <p:nvGraphicFramePr>
          <p:cNvPr id="8" name="Content Placeholder 5">
            <a:extLst>
              <a:ext uri="{FF2B5EF4-FFF2-40B4-BE49-F238E27FC236}">
                <a16:creationId xmlns:a16="http://schemas.microsoft.com/office/drawing/2014/main" id="{C96E1518-9E7E-2849-1E49-A0FF8432E003}"/>
              </a:ext>
            </a:extLst>
          </p:cNvPr>
          <p:cNvGraphicFramePr>
            <a:graphicFrameLocks noGrp="1"/>
          </p:cNvGraphicFramePr>
          <p:nvPr>
            <p:ph idx="1"/>
            <p:extLst>
              <p:ext uri="{D42A27DB-BD31-4B8C-83A1-F6EECF244321}">
                <p14:modId xmlns:p14="http://schemas.microsoft.com/office/powerpoint/2010/main" val="4283088448"/>
              </p:ext>
            </p:extLst>
          </p:nvPr>
        </p:nvGraphicFramePr>
        <p:xfrm>
          <a:off x="342900" y="1793050"/>
          <a:ext cx="84582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8878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B2D65A9-CE45-51AF-D3BF-A6CC7E5401CB}"/>
              </a:ext>
            </a:extLst>
          </p:cNvPr>
          <p:cNvSpPr>
            <a:spLocks noGrp="1"/>
          </p:cNvSpPr>
          <p:nvPr>
            <p:ph type="ftr" sz="quarter" idx="11"/>
          </p:nvPr>
        </p:nvSpPr>
        <p:spPr/>
        <p:txBody>
          <a:bodyPr/>
          <a:lstStyle/>
          <a:p>
            <a:pPr algn="r"/>
            <a:r>
              <a:rPr lang="en-US"/>
              <a:t>© 2025 Inova. All rights reserved.</a:t>
            </a:r>
            <a:endParaRPr lang="en-US" dirty="0"/>
          </a:p>
        </p:txBody>
      </p:sp>
      <p:sp>
        <p:nvSpPr>
          <p:cNvPr id="3" name="Slide Number Placeholder 2">
            <a:extLst>
              <a:ext uri="{FF2B5EF4-FFF2-40B4-BE49-F238E27FC236}">
                <a16:creationId xmlns:a16="http://schemas.microsoft.com/office/drawing/2014/main" id="{7F433B60-3E46-0742-DD16-A00510EBD939}"/>
              </a:ext>
            </a:extLst>
          </p:cNvPr>
          <p:cNvSpPr>
            <a:spLocks noGrp="1"/>
          </p:cNvSpPr>
          <p:nvPr>
            <p:ph type="sldNum" sz="quarter" idx="12"/>
          </p:nvPr>
        </p:nvSpPr>
        <p:spPr/>
        <p:txBody>
          <a:bodyPr/>
          <a:lstStyle/>
          <a:p>
            <a:fld id="{A15E175A-9817-904B-AD36-4A110DFE0709}" type="slidenum">
              <a:rPr lang="en-US" smtClean="0"/>
              <a:pPr/>
              <a:t>3</a:t>
            </a:fld>
            <a:endParaRPr lang="en-US" dirty="0"/>
          </a:p>
        </p:txBody>
      </p:sp>
      <p:sp>
        <p:nvSpPr>
          <p:cNvPr id="4" name="Text Placeholder 3">
            <a:extLst>
              <a:ext uri="{FF2B5EF4-FFF2-40B4-BE49-F238E27FC236}">
                <a16:creationId xmlns:a16="http://schemas.microsoft.com/office/drawing/2014/main" id="{235F60A6-C293-499D-D5F3-489629FA4206}"/>
              </a:ext>
            </a:extLst>
          </p:cNvPr>
          <p:cNvSpPr>
            <a:spLocks noGrp="1"/>
          </p:cNvSpPr>
          <p:nvPr>
            <p:ph type="body" sz="quarter" idx="29"/>
          </p:nvPr>
        </p:nvSpPr>
        <p:spPr/>
        <p:txBody>
          <a:bodyPr/>
          <a:lstStyle/>
          <a:p>
            <a:endParaRPr lang="en-US"/>
          </a:p>
        </p:txBody>
      </p:sp>
      <p:sp>
        <p:nvSpPr>
          <p:cNvPr id="5" name="Title 4">
            <a:extLst>
              <a:ext uri="{FF2B5EF4-FFF2-40B4-BE49-F238E27FC236}">
                <a16:creationId xmlns:a16="http://schemas.microsoft.com/office/drawing/2014/main" id="{93141B50-C8A5-D801-2EBD-C8E178C51070}"/>
              </a:ext>
            </a:extLst>
          </p:cNvPr>
          <p:cNvSpPr>
            <a:spLocks noGrp="1"/>
          </p:cNvSpPr>
          <p:nvPr>
            <p:ph type="title"/>
          </p:nvPr>
        </p:nvSpPr>
        <p:spPr/>
        <p:txBody>
          <a:bodyPr/>
          <a:lstStyle/>
          <a:p>
            <a:r>
              <a:rPr lang="en-US" dirty="0"/>
              <a:t>Case 1</a:t>
            </a:r>
            <a:br>
              <a:rPr lang="en-US" dirty="0"/>
            </a:br>
            <a:r>
              <a:rPr lang="en-US" dirty="0"/>
              <a:t>Presentation</a:t>
            </a:r>
          </a:p>
        </p:txBody>
      </p:sp>
    </p:spTree>
    <p:extLst>
      <p:ext uri="{BB962C8B-B14F-4D97-AF65-F5344CB8AC3E}">
        <p14:creationId xmlns:p14="http://schemas.microsoft.com/office/powerpoint/2010/main" val="31756300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8A7E12A-B104-9DD2-7B0E-6E8993327FB8}"/>
              </a:ext>
            </a:extLst>
          </p:cNvPr>
          <p:cNvSpPr>
            <a:spLocks noGrp="1"/>
          </p:cNvSpPr>
          <p:nvPr>
            <p:ph type="body" sz="quarter" idx="13"/>
          </p:nvPr>
        </p:nvSpPr>
        <p:spPr/>
        <p:txBody>
          <a:bodyPr/>
          <a:lstStyle/>
          <a:p>
            <a:endParaRPr lang="en-US"/>
          </a:p>
        </p:txBody>
      </p:sp>
      <p:sp>
        <p:nvSpPr>
          <p:cNvPr id="2" name="Title 1">
            <a:extLst>
              <a:ext uri="{FF2B5EF4-FFF2-40B4-BE49-F238E27FC236}">
                <a16:creationId xmlns:a16="http://schemas.microsoft.com/office/drawing/2014/main" id="{B57E76D4-03F9-F0B4-4685-CDF5480DC159}"/>
              </a:ext>
            </a:extLst>
          </p:cNvPr>
          <p:cNvSpPr>
            <a:spLocks noGrp="1"/>
          </p:cNvSpPr>
          <p:nvPr>
            <p:ph type="title"/>
          </p:nvPr>
        </p:nvSpPr>
        <p:spPr/>
        <p:txBody>
          <a:bodyPr/>
          <a:lstStyle/>
          <a:p>
            <a:r>
              <a:rPr lang="en-US" b="1" dirty="0"/>
              <a:t>Testing Guidance</a:t>
            </a:r>
          </a:p>
        </p:txBody>
      </p:sp>
      <p:pic>
        <p:nvPicPr>
          <p:cNvPr id="4" name="Picture 3">
            <a:extLst>
              <a:ext uri="{FF2B5EF4-FFF2-40B4-BE49-F238E27FC236}">
                <a16:creationId xmlns:a16="http://schemas.microsoft.com/office/drawing/2014/main" id="{D3AF137B-10BF-0157-6265-CC248F97DB7A}"/>
              </a:ext>
            </a:extLst>
          </p:cNvPr>
          <p:cNvPicPr>
            <a:picLocks noChangeAspect="1"/>
          </p:cNvPicPr>
          <p:nvPr/>
        </p:nvPicPr>
        <p:blipFill>
          <a:blip r:embed="rId2"/>
          <a:stretch>
            <a:fillRect/>
          </a:stretch>
        </p:blipFill>
        <p:spPr>
          <a:xfrm>
            <a:off x="864548" y="1655630"/>
            <a:ext cx="7414903" cy="4130398"/>
          </a:xfrm>
          <a:prstGeom prst="rect">
            <a:avLst/>
          </a:prstGeom>
        </p:spPr>
      </p:pic>
      <p:sp>
        <p:nvSpPr>
          <p:cNvPr id="5" name="TextBox 4">
            <a:extLst>
              <a:ext uri="{FF2B5EF4-FFF2-40B4-BE49-F238E27FC236}">
                <a16:creationId xmlns:a16="http://schemas.microsoft.com/office/drawing/2014/main" id="{62F51400-460B-C72F-F5D2-69FB19E45C08}"/>
              </a:ext>
            </a:extLst>
          </p:cNvPr>
          <p:cNvSpPr txBox="1"/>
          <p:nvPr/>
        </p:nvSpPr>
        <p:spPr>
          <a:xfrm>
            <a:off x="864547" y="6014292"/>
            <a:ext cx="7414903" cy="646331"/>
          </a:xfrm>
          <a:prstGeom prst="rect">
            <a:avLst/>
          </a:prstGeom>
          <a:noFill/>
        </p:spPr>
        <p:txBody>
          <a:bodyPr wrap="square" rtlCol="0">
            <a:spAutoFit/>
          </a:bodyPr>
          <a:lstStyle/>
          <a:p>
            <a:r>
              <a:rPr lang="en-US"/>
              <a:t>https://www.vdh.virginia.gov/content/uploads/sites/207/2021/09/HCP-Instructions-for-Measles-Specimen-Collection.pdf</a:t>
            </a:r>
            <a:endParaRPr lang="en-US" dirty="0"/>
          </a:p>
        </p:txBody>
      </p:sp>
    </p:spTree>
    <p:extLst>
      <p:ext uri="{BB962C8B-B14F-4D97-AF65-F5344CB8AC3E}">
        <p14:creationId xmlns:p14="http://schemas.microsoft.com/office/powerpoint/2010/main" val="31524264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078F6E7-DE24-1338-B193-A375CCEB0D2D}"/>
              </a:ext>
            </a:extLst>
          </p:cNvPr>
          <p:cNvSpPr>
            <a:spLocks noGrp="1"/>
          </p:cNvSpPr>
          <p:nvPr>
            <p:ph type="ftr" sz="quarter" idx="11"/>
          </p:nvPr>
        </p:nvSpPr>
        <p:spPr/>
        <p:txBody>
          <a:bodyPr/>
          <a:lstStyle/>
          <a:p>
            <a:pPr algn="r"/>
            <a:r>
              <a:rPr lang="en-US"/>
              <a:t>© 2025 Inova. All rights reserved.</a:t>
            </a:r>
            <a:endParaRPr lang="en-US" dirty="0"/>
          </a:p>
        </p:txBody>
      </p:sp>
      <p:sp>
        <p:nvSpPr>
          <p:cNvPr id="3" name="Slide Number Placeholder 2">
            <a:extLst>
              <a:ext uri="{FF2B5EF4-FFF2-40B4-BE49-F238E27FC236}">
                <a16:creationId xmlns:a16="http://schemas.microsoft.com/office/drawing/2014/main" id="{C7C687DF-46A9-CAF7-76CA-6177DAB72314}"/>
              </a:ext>
            </a:extLst>
          </p:cNvPr>
          <p:cNvSpPr>
            <a:spLocks noGrp="1"/>
          </p:cNvSpPr>
          <p:nvPr>
            <p:ph type="sldNum" sz="quarter" idx="12"/>
          </p:nvPr>
        </p:nvSpPr>
        <p:spPr/>
        <p:txBody>
          <a:bodyPr/>
          <a:lstStyle/>
          <a:p>
            <a:fld id="{A15E175A-9817-904B-AD36-4A110DFE0709}" type="slidenum">
              <a:rPr lang="en-US" smtClean="0"/>
              <a:pPr/>
              <a:t>31</a:t>
            </a:fld>
            <a:endParaRPr lang="en-US" dirty="0"/>
          </a:p>
        </p:txBody>
      </p:sp>
      <p:sp>
        <p:nvSpPr>
          <p:cNvPr id="4" name="Text Placeholder 3">
            <a:extLst>
              <a:ext uri="{FF2B5EF4-FFF2-40B4-BE49-F238E27FC236}">
                <a16:creationId xmlns:a16="http://schemas.microsoft.com/office/drawing/2014/main" id="{F0706CB4-FC6A-7819-8853-93890789EC9C}"/>
              </a:ext>
            </a:extLst>
          </p:cNvPr>
          <p:cNvSpPr>
            <a:spLocks noGrp="1"/>
          </p:cNvSpPr>
          <p:nvPr>
            <p:ph type="body" sz="quarter" idx="13"/>
          </p:nvPr>
        </p:nvSpPr>
        <p:spPr/>
        <p:txBody>
          <a:bodyPr/>
          <a:lstStyle/>
          <a:p>
            <a:r>
              <a:rPr lang="en-US" dirty="0"/>
              <a:t>Health Department Contact Information</a:t>
            </a:r>
          </a:p>
        </p:txBody>
      </p:sp>
      <p:pic>
        <p:nvPicPr>
          <p:cNvPr id="7" name="Picture 6">
            <a:extLst>
              <a:ext uri="{FF2B5EF4-FFF2-40B4-BE49-F238E27FC236}">
                <a16:creationId xmlns:a16="http://schemas.microsoft.com/office/drawing/2014/main" id="{A53540A1-4FE3-D221-6367-01EA33EC12FD}"/>
              </a:ext>
            </a:extLst>
          </p:cNvPr>
          <p:cNvPicPr>
            <a:picLocks noChangeAspect="1"/>
          </p:cNvPicPr>
          <p:nvPr/>
        </p:nvPicPr>
        <p:blipFill>
          <a:blip r:embed="rId2"/>
          <a:stretch>
            <a:fillRect/>
          </a:stretch>
        </p:blipFill>
        <p:spPr>
          <a:xfrm>
            <a:off x="1029916" y="841283"/>
            <a:ext cx="6684117" cy="5504905"/>
          </a:xfrm>
          <a:prstGeom prst="rect">
            <a:avLst/>
          </a:prstGeom>
        </p:spPr>
      </p:pic>
    </p:spTree>
    <p:extLst>
      <p:ext uri="{BB962C8B-B14F-4D97-AF65-F5344CB8AC3E}">
        <p14:creationId xmlns:p14="http://schemas.microsoft.com/office/powerpoint/2010/main" val="2298469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1">
            <a:extLst>
              <a:ext uri="{FF2B5EF4-FFF2-40B4-BE49-F238E27FC236}">
                <a16:creationId xmlns:a16="http://schemas.microsoft.com/office/drawing/2014/main" id="{91AFE5D2-BA86-6097-B244-73A51EECD888}"/>
              </a:ext>
            </a:extLst>
          </p:cNvPr>
          <p:cNvSpPr>
            <a:spLocks noGrp="1"/>
          </p:cNvSpPr>
          <p:nvPr>
            <p:ph type="ftr" sz="quarter" idx="11"/>
          </p:nvPr>
        </p:nvSpPr>
        <p:spPr>
          <a:xfrm>
            <a:off x="6616411" y="6518276"/>
            <a:ext cx="1715582" cy="339725"/>
          </a:xfrm>
        </p:spPr>
        <p:txBody>
          <a:bodyPr/>
          <a:lstStyle/>
          <a:p>
            <a:pPr algn="r">
              <a:spcAft>
                <a:spcPts val="600"/>
              </a:spcAft>
            </a:pPr>
            <a:r>
              <a:rPr lang="en-US"/>
              <a:t>© 2025 Inova. All rights reserved.</a:t>
            </a:r>
          </a:p>
        </p:txBody>
      </p:sp>
      <p:sp>
        <p:nvSpPr>
          <p:cNvPr id="22" name="Slide Number Placeholder 2">
            <a:extLst>
              <a:ext uri="{FF2B5EF4-FFF2-40B4-BE49-F238E27FC236}">
                <a16:creationId xmlns:a16="http://schemas.microsoft.com/office/drawing/2014/main" id="{A065237B-11AC-A4A0-32E9-0BC9EEC49A12}"/>
              </a:ext>
            </a:extLst>
          </p:cNvPr>
          <p:cNvSpPr>
            <a:spLocks noGrp="1"/>
          </p:cNvSpPr>
          <p:nvPr>
            <p:ph type="sldNum" sz="quarter" idx="12"/>
          </p:nvPr>
        </p:nvSpPr>
        <p:spPr>
          <a:xfrm>
            <a:off x="8332939" y="6518276"/>
            <a:ext cx="468161" cy="339725"/>
          </a:xfrm>
        </p:spPr>
        <p:txBody>
          <a:bodyPr/>
          <a:lstStyle/>
          <a:p>
            <a:pPr>
              <a:spcAft>
                <a:spcPts val="600"/>
              </a:spcAft>
            </a:pPr>
            <a:fld id="{A15E175A-9817-904B-AD36-4A110DFE0709}" type="slidenum">
              <a:rPr lang="en-US" smtClean="0"/>
              <a:pPr>
                <a:spcAft>
                  <a:spcPts val="600"/>
                </a:spcAft>
              </a:pPr>
              <a:t>32</a:t>
            </a:fld>
            <a:endParaRPr lang="en-US"/>
          </a:p>
        </p:txBody>
      </p:sp>
      <p:sp>
        <p:nvSpPr>
          <p:cNvPr id="24" name="Text Placeholder 3">
            <a:extLst>
              <a:ext uri="{FF2B5EF4-FFF2-40B4-BE49-F238E27FC236}">
                <a16:creationId xmlns:a16="http://schemas.microsoft.com/office/drawing/2014/main" id="{8A49A336-4336-D9F2-4054-D8E46196C753}"/>
              </a:ext>
            </a:extLst>
          </p:cNvPr>
          <p:cNvSpPr>
            <a:spLocks noGrp="1"/>
          </p:cNvSpPr>
          <p:nvPr>
            <p:ph type="body" sz="quarter" idx="13"/>
          </p:nvPr>
        </p:nvSpPr>
        <p:spPr>
          <a:xfrm>
            <a:off x="342900" y="400051"/>
            <a:ext cx="4229101" cy="285750"/>
          </a:xfrm>
        </p:spPr>
        <p:txBody>
          <a:bodyPr/>
          <a:lstStyle/>
          <a:p>
            <a:endParaRPr lang="en-US"/>
          </a:p>
        </p:txBody>
      </p:sp>
      <p:sp>
        <p:nvSpPr>
          <p:cNvPr id="2" name="Title 1"/>
          <p:cNvSpPr>
            <a:spLocks noGrp="1"/>
          </p:cNvSpPr>
          <p:nvPr>
            <p:ph type="title"/>
          </p:nvPr>
        </p:nvSpPr>
        <p:spPr>
          <a:xfrm>
            <a:off x="342900" y="838201"/>
            <a:ext cx="8458200" cy="1333500"/>
          </a:xfrm>
        </p:spPr>
        <p:txBody>
          <a:bodyPr anchor="t">
            <a:normAutofit/>
          </a:bodyPr>
          <a:lstStyle/>
          <a:p>
            <a:r>
              <a:rPr b="1"/>
              <a:t>Team Member Infection Prevention</a:t>
            </a:r>
          </a:p>
        </p:txBody>
      </p:sp>
      <p:sp>
        <p:nvSpPr>
          <p:cNvPr id="3" name="Content Placeholder 2"/>
          <p:cNvSpPr>
            <a:spLocks noGrp="1"/>
          </p:cNvSpPr>
          <p:nvPr>
            <p:ph idx="1"/>
          </p:nvPr>
        </p:nvSpPr>
        <p:spPr>
          <a:xfrm>
            <a:off x="342900" y="2171700"/>
            <a:ext cx="3971925" cy="4114800"/>
          </a:xfrm>
        </p:spPr>
        <p:txBody>
          <a:bodyPr>
            <a:normAutofit/>
          </a:bodyPr>
          <a:lstStyle/>
          <a:p>
            <a:endParaRPr dirty="0"/>
          </a:p>
          <a:p>
            <a:pPr>
              <a:defRPr sz="1800"/>
            </a:pPr>
            <a:r>
              <a:rPr dirty="0"/>
              <a:t>No entry for staff without measles immunity</a:t>
            </a:r>
          </a:p>
          <a:p>
            <a:pPr>
              <a:defRPr sz="1800"/>
            </a:pPr>
            <a:r>
              <a:rPr dirty="0"/>
              <a:t>Use fit-tested NIOSH-certified N95 respirator</a:t>
            </a:r>
          </a:p>
          <a:p>
            <a:pPr>
              <a:defRPr sz="1800"/>
            </a:pPr>
            <a:r>
              <a:rPr dirty="0"/>
              <a:t>Don PPE before entry, doff and discard after exit</a:t>
            </a:r>
          </a:p>
        </p:txBody>
      </p:sp>
      <p:pic>
        <p:nvPicPr>
          <p:cNvPr id="15" name="Content Placeholder 14" descr="Woman putting on mask">
            <a:extLst>
              <a:ext uri="{FF2B5EF4-FFF2-40B4-BE49-F238E27FC236}">
                <a16:creationId xmlns:a16="http://schemas.microsoft.com/office/drawing/2014/main" id="{0A519F68-359E-6453-A61B-85E7A347D755}"/>
              </a:ext>
            </a:extLst>
          </p:cNvPr>
          <p:cNvPicPr>
            <a:picLocks noGrp="1" noChangeAspect="1"/>
          </p:cNvPicPr>
          <p:nvPr>
            <p:ph idx="14"/>
          </p:nvPr>
        </p:nvPicPr>
        <p:blipFill>
          <a:blip r:embed="rId2"/>
          <a:srcRect l="17159" r="18408" b="-2"/>
          <a:stretch>
            <a:fillRect/>
          </a:stretch>
        </p:blipFill>
        <p:spPr>
          <a:xfrm>
            <a:off x="4829175" y="2171700"/>
            <a:ext cx="3971925" cy="4114800"/>
          </a:xfr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1">
            <a:extLst>
              <a:ext uri="{FF2B5EF4-FFF2-40B4-BE49-F238E27FC236}">
                <a16:creationId xmlns:a16="http://schemas.microsoft.com/office/drawing/2014/main" id="{FB9CAC65-77DB-28A4-DD0B-792526376F2F}"/>
              </a:ext>
            </a:extLst>
          </p:cNvPr>
          <p:cNvSpPr>
            <a:spLocks noGrp="1"/>
          </p:cNvSpPr>
          <p:nvPr>
            <p:ph type="ftr" sz="quarter" idx="11"/>
          </p:nvPr>
        </p:nvSpPr>
        <p:spPr>
          <a:xfrm>
            <a:off x="6616411" y="6518276"/>
            <a:ext cx="1715582" cy="339725"/>
          </a:xfrm>
        </p:spPr>
        <p:txBody>
          <a:bodyPr/>
          <a:lstStyle/>
          <a:p>
            <a:pPr algn="r">
              <a:spcAft>
                <a:spcPts val="600"/>
              </a:spcAft>
            </a:pPr>
            <a:r>
              <a:rPr lang="en-US"/>
              <a:t>© 2025 Inova. All rights reserved.</a:t>
            </a:r>
          </a:p>
        </p:txBody>
      </p:sp>
      <p:sp>
        <p:nvSpPr>
          <p:cNvPr id="12" name="Slide Number Placeholder 2">
            <a:extLst>
              <a:ext uri="{FF2B5EF4-FFF2-40B4-BE49-F238E27FC236}">
                <a16:creationId xmlns:a16="http://schemas.microsoft.com/office/drawing/2014/main" id="{D048B119-4F20-3033-FB2D-5E354C7B1BA2}"/>
              </a:ext>
            </a:extLst>
          </p:cNvPr>
          <p:cNvSpPr>
            <a:spLocks noGrp="1"/>
          </p:cNvSpPr>
          <p:nvPr>
            <p:ph type="sldNum" sz="quarter" idx="12"/>
          </p:nvPr>
        </p:nvSpPr>
        <p:spPr>
          <a:xfrm>
            <a:off x="8332939" y="6518276"/>
            <a:ext cx="468161" cy="339725"/>
          </a:xfrm>
        </p:spPr>
        <p:txBody>
          <a:bodyPr/>
          <a:lstStyle/>
          <a:p>
            <a:pPr>
              <a:spcAft>
                <a:spcPts val="600"/>
              </a:spcAft>
            </a:pPr>
            <a:fld id="{A15E175A-9817-904B-AD36-4A110DFE0709}" type="slidenum">
              <a:rPr lang="en-US" smtClean="0"/>
              <a:pPr>
                <a:spcAft>
                  <a:spcPts val="600"/>
                </a:spcAft>
              </a:pPr>
              <a:t>33</a:t>
            </a:fld>
            <a:endParaRPr lang="en-US"/>
          </a:p>
        </p:txBody>
      </p:sp>
      <p:sp>
        <p:nvSpPr>
          <p:cNvPr id="14" name="Text Placeholder 3">
            <a:extLst>
              <a:ext uri="{FF2B5EF4-FFF2-40B4-BE49-F238E27FC236}">
                <a16:creationId xmlns:a16="http://schemas.microsoft.com/office/drawing/2014/main" id="{3A5054BA-7061-E2FF-AD7F-5CB392D7883F}"/>
              </a:ext>
            </a:extLst>
          </p:cNvPr>
          <p:cNvSpPr>
            <a:spLocks noGrp="1"/>
          </p:cNvSpPr>
          <p:nvPr>
            <p:ph type="body" sz="quarter" idx="13"/>
          </p:nvPr>
        </p:nvSpPr>
        <p:spPr>
          <a:xfrm>
            <a:off x="342900" y="400051"/>
            <a:ext cx="4229101" cy="285750"/>
          </a:xfrm>
        </p:spPr>
        <p:txBody>
          <a:bodyPr/>
          <a:lstStyle/>
          <a:p>
            <a:endParaRPr lang="en-US"/>
          </a:p>
        </p:txBody>
      </p:sp>
      <p:sp>
        <p:nvSpPr>
          <p:cNvPr id="2" name="Title 1"/>
          <p:cNvSpPr>
            <a:spLocks noGrp="1"/>
          </p:cNvSpPr>
          <p:nvPr>
            <p:ph type="title"/>
          </p:nvPr>
        </p:nvSpPr>
        <p:spPr>
          <a:xfrm>
            <a:off x="342900" y="722312"/>
            <a:ext cx="8458200" cy="671922"/>
          </a:xfrm>
        </p:spPr>
        <p:txBody>
          <a:bodyPr anchor="t">
            <a:normAutofit/>
          </a:bodyPr>
          <a:lstStyle/>
          <a:p>
            <a:r>
              <a:rPr lang="en-US" b="1" dirty="0"/>
              <a:t>After the Visit</a:t>
            </a:r>
            <a:endParaRPr b="1" dirty="0"/>
          </a:p>
        </p:txBody>
      </p:sp>
      <p:graphicFrame>
        <p:nvGraphicFramePr>
          <p:cNvPr id="6" name="Content Placeholder 2">
            <a:extLst>
              <a:ext uri="{FF2B5EF4-FFF2-40B4-BE49-F238E27FC236}">
                <a16:creationId xmlns:a16="http://schemas.microsoft.com/office/drawing/2014/main" id="{FEA024C1-E996-2578-32D6-E007E27EEA4E}"/>
              </a:ext>
            </a:extLst>
          </p:cNvPr>
          <p:cNvGraphicFramePr>
            <a:graphicFrameLocks noGrp="1"/>
          </p:cNvGraphicFramePr>
          <p:nvPr>
            <p:ph idx="1"/>
            <p:extLst>
              <p:ext uri="{D42A27DB-BD31-4B8C-83A1-F6EECF244321}">
                <p14:modId xmlns:p14="http://schemas.microsoft.com/office/powerpoint/2010/main" val="3478295790"/>
              </p:ext>
            </p:extLst>
          </p:nvPr>
        </p:nvGraphicFramePr>
        <p:xfrm>
          <a:off x="342900" y="1610385"/>
          <a:ext cx="84582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AF8B4D8-93B1-CB8A-8F8D-3C9D44AFE64A}"/>
              </a:ext>
            </a:extLst>
          </p:cNvPr>
          <p:cNvSpPr>
            <a:spLocks noGrp="1"/>
          </p:cNvSpPr>
          <p:nvPr>
            <p:ph type="ftr" sz="quarter" idx="11"/>
          </p:nvPr>
        </p:nvSpPr>
        <p:spPr/>
        <p:txBody>
          <a:bodyPr/>
          <a:lstStyle/>
          <a:p>
            <a:pPr algn="r"/>
            <a:r>
              <a:rPr lang="en-US"/>
              <a:t>© 2025 Inova. All rights reserved.</a:t>
            </a:r>
            <a:endParaRPr lang="en-US" dirty="0"/>
          </a:p>
        </p:txBody>
      </p:sp>
      <p:sp>
        <p:nvSpPr>
          <p:cNvPr id="3" name="Slide Number Placeholder 2">
            <a:extLst>
              <a:ext uri="{FF2B5EF4-FFF2-40B4-BE49-F238E27FC236}">
                <a16:creationId xmlns:a16="http://schemas.microsoft.com/office/drawing/2014/main" id="{AEDD7025-FF20-EA18-51A9-249E18057EB2}"/>
              </a:ext>
            </a:extLst>
          </p:cNvPr>
          <p:cNvSpPr>
            <a:spLocks noGrp="1"/>
          </p:cNvSpPr>
          <p:nvPr>
            <p:ph type="sldNum" sz="quarter" idx="12"/>
          </p:nvPr>
        </p:nvSpPr>
        <p:spPr/>
        <p:txBody>
          <a:bodyPr/>
          <a:lstStyle/>
          <a:p>
            <a:fld id="{A15E175A-9817-904B-AD36-4A110DFE0709}" type="slidenum">
              <a:rPr lang="en-US" smtClean="0"/>
              <a:pPr/>
              <a:t>34</a:t>
            </a:fld>
            <a:endParaRPr lang="en-US" dirty="0"/>
          </a:p>
        </p:txBody>
      </p:sp>
      <p:sp>
        <p:nvSpPr>
          <p:cNvPr id="4" name="Text Placeholder 3">
            <a:extLst>
              <a:ext uri="{FF2B5EF4-FFF2-40B4-BE49-F238E27FC236}">
                <a16:creationId xmlns:a16="http://schemas.microsoft.com/office/drawing/2014/main" id="{F7866FDF-21B1-EFC3-25B9-85011A3BE96F}"/>
              </a:ext>
            </a:extLst>
          </p:cNvPr>
          <p:cNvSpPr>
            <a:spLocks noGrp="1"/>
          </p:cNvSpPr>
          <p:nvPr>
            <p:ph type="body" sz="quarter" idx="13"/>
          </p:nvPr>
        </p:nvSpPr>
        <p:spPr/>
        <p:txBody>
          <a:bodyPr/>
          <a:lstStyle/>
          <a:p>
            <a:endParaRPr lang="en-US"/>
          </a:p>
        </p:txBody>
      </p:sp>
      <p:sp>
        <p:nvSpPr>
          <p:cNvPr id="5" name="Title 4">
            <a:extLst>
              <a:ext uri="{FF2B5EF4-FFF2-40B4-BE49-F238E27FC236}">
                <a16:creationId xmlns:a16="http://schemas.microsoft.com/office/drawing/2014/main" id="{E77E8575-0650-9493-BA29-50E1EDD3C493}"/>
              </a:ext>
            </a:extLst>
          </p:cNvPr>
          <p:cNvSpPr>
            <a:spLocks noGrp="1"/>
          </p:cNvSpPr>
          <p:nvPr>
            <p:ph type="title"/>
          </p:nvPr>
        </p:nvSpPr>
        <p:spPr/>
        <p:txBody>
          <a:bodyPr/>
          <a:lstStyle/>
          <a:p>
            <a:r>
              <a:rPr lang="en-US" sz="4000" dirty="0"/>
              <a:t>Lessons Learned</a:t>
            </a:r>
          </a:p>
        </p:txBody>
      </p:sp>
      <p:sp>
        <p:nvSpPr>
          <p:cNvPr id="6" name="Content Placeholder 5">
            <a:extLst>
              <a:ext uri="{FF2B5EF4-FFF2-40B4-BE49-F238E27FC236}">
                <a16:creationId xmlns:a16="http://schemas.microsoft.com/office/drawing/2014/main" id="{D3FE8541-5335-2FFC-935F-0B3FB3438E81}"/>
              </a:ext>
            </a:extLst>
          </p:cNvPr>
          <p:cNvSpPr>
            <a:spLocks noGrp="1"/>
          </p:cNvSpPr>
          <p:nvPr>
            <p:ph idx="1"/>
          </p:nvPr>
        </p:nvSpPr>
        <p:spPr/>
        <p:txBody>
          <a:bodyPr/>
          <a:lstStyle/>
          <a:p>
            <a:r>
              <a:rPr lang="en-US" sz="2000" dirty="0"/>
              <a:t>Maintain high clinical suspicion for measles in high-risk populations and initiate immediate airborne isolation</a:t>
            </a:r>
          </a:p>
          <a:p>
            <a:r>
              <a:rPr lang="en-US" sz="2000" dirty="0"/>
              <a:t>Evaluate and optimize air-handling systems to reduce the risk of widespread airborne exposure</a:t>
            </a:r>
          </a:p>
          <a:p>
            <a:r>
              <a:rPr lang="en-US" sz="2000" dirty="0"/>
              <a:t>Strengthen coordination with local and state health departments to support timely contact tracing, post-exposure prophylaxis (PEP), and clear public communication</a:t>
            </a:r>
          </a:p>
        </p:txBody>
      </p:sp>
    </p:spTree>
    <p:extLst>
      <p:ext uri="{BB962C8B-B14F-4D97-AF65-F5344CB8AC3E}">
        <p14:creationId xmlns:p14="http://schemas.microsoft.com/office/powerpoint/2010/main" val="3092089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25F9AFB-5F6F-6939-F581-57F5FB041DE3}"/>
              </a:ext>
            </a:extLst>
          </p:cNvPr>
          <p:cNvSpPr>
            <a:spLocks noGrp="1"/>
          </p:cNvSpPr>
          <p:nvPr>
            <p:ph type="ftr" sz="quarter" idx="11"/>
          </p:nvPr>
        </p:nvSpPr>
        <p:spPr/>
        <p:txBody>
          <a:bodyPr/>
          <a:lstStyle/>
          <a:p>
            <a:pPr algn="r"/>
            <a:r>
              <a:rPr lang="en-US"/>
              <a:t>© 2025 Inova. All rights reserved.</a:t>
            </a:r>
            <a:endParaRPr lang="en-US" dirty="0"/>
          </a:p>
        </p:txBody>
      </p:sp>
      <p:sp>
        <p:nvSpPr>
          <p:cNvPr id="3" name="Slide Number Placeholder 2">
            <a:extLst>
              <a:ext uri="{FF2B5EF4-FFF2-40B4-BE49-F238E27FC236}">
                <a16:creationId xmlns:a16="http://schemas.microsoft.com/office/drawing/2014/main" id="{B2E3B95A-06C8-E8F2-03E8-193A7CADE907}"/>
              </a:ext>
            </a:extLst>
          </p:cNvPr>
          <p:cNvSpPr>
            <a:spLocks noGrp="1"/>
          </p:cNvSpPr>
          <p:nvPr>
            <p:ph type="sldNum" sz="quarter" idx="12"/>
          </p:nvPr>
        </p:nvSpPr>
        <p:spPr/>
        <p:txBody>
          <a:bodyPr/>
          <a:lstStyle/>
          <a:p>
            <a:fld id="{A15E175A-9817-904B-AD36-4A110DFE0709}" type="slidenum">
              <a:rPr lang="en-US" smtClean="0"/>
              <a:pPr/>
              <a:t>35</a:t>
            </a:fld>
            <a:endParaRPr lang="en-US" dirty="0"/>
          </a:p>
        </p:txBody>
      </p:sp>
      <p:sp>
        <p:nvSpPr>
          <p:cNvPr id="4" name="Text Placeholder 3">
            <a:extLst>
              <a:ext uri="{FF2B5EF4-FFF2-40B4-BE49-F238E27FC236}">
                <a16:creationId xmlns:a16="http://schemas.microsoft.com/office/drawing/2014/main" id="{90808A18-B01C-6E5E-E0B6-8621E7F2FC37}"/>
              </a:ext>
            </a:extLst>
          </p:cNvPr>
          <p:cNvSpPr>
            <a:spLocks noGrp="1"/>
          </p:cNvSpPr>
          <p:nvPr>
            <p:ph type="body" sz="quarter" idx="13"/>
          </p:nvPr>
        </p:nvSpPr>
        <p:spPr/>
        <p:txBody>
          <a:bodyPr/>
          <a:lstStyle/>
          <a:p>
            <a:endParaRPr lang="en-US"/>
          </a:p>
        </p:txBody>
      </p:sp>
      <p:sp>
        <p:nvSpPr>
          <p:cNvPr id="5" name="Title 4">
            <a:extLst>
              <a:ext uri="{FF2B5EF4-FFF2-40B4-BE49-F238E27FC236}">
                <a16:creationId xmlns:a16="http://schemas.microsoft.com/office/drawing/2014/main" id="{62ACC681-C883-8D7F-E09C-F5747F92AB50}"/>
              </a:ext>
            </a:extLst>
          </p:cNvPr>
          <p:cNvSpPr>
            <a:spLocks noGrp="1"/>
          </p:cNvSpPr>
          <p:nvPr>
            <p:ph type="title"/>
          </p:nvPr>
        </p:nvSpPr>
        <p:spPr/>
        <p:txBody>
          <a:bodyPr/>
          <a:lstStyle/>
          <a:p>
            <a:r>
              <a:rPr lang="en-US" dirty="0"/>
              <a:t>When to consider early MMR Vaccination (6-11 months)</a:t>
            </a:r>
          </a:p>
        </p:txBody>
      </p:sp>
      <p:sp>
        <p:nvSpPr>
          <p:cNvPr id="6" name="Content Placeholder 5">
            <a:extLst>
              <a:ext uri="{FF2B5EF4-FFF2-40B4-BE49-F238E27FC236}">
                <a16:creationId xmlns:a16="http://schemas.microsoft.com/office/drawing/2014/main" id="{0E502AEA-44BE-D5C5-501E-6BC62ED6BD7E}"/>
              </a:ext>
            </a:extLst>
          </p:cNvPr>
          <p:cNvSpPr>
            <a:spLocks noGrp="1"/>
          </p:cNvSpPr>
          <p:nvPr>
            <p:ph idx="1"/>
          </p:nvPr>
        </p:nvSpPr>
        <p:spPr>
          <a:xfrm>
            <a:off x="342900" y="1795919"/>
            <a:ext cx="8458200" cy="4114800"/>
          </a:xfrm>
        </p:spPr>
        <p:txBody>
          <a:bodyPr/>
          <a:lstStyle/>
          <a:p>
            <a:r>
              <a:rPr lang="en-US" sz="1800" dirty="0"/>
              <a:t>Infants less than 12 months are at highest risk for complications</a:t>
            </a:r>
          </a:p>
          <a:p>
            <a:r>
              <a:rPr lang="en-US" sz="1800" dirty="0"/>
              <a:t>Infants aged 6–11 months living in or traveling to outbreak areas should receive one early dose of MMR</a:t>
            </a:r>
          </a:p>
          <a:p>
            <a:pPr lvl="2"/>
            <a:r>
              <a:rPr lang="en-US" sz="1800" dirty="0"/>
              <a:t>This early dose is not counted toward the routine series</a:t>
            </a:r>
          </a:p>
          <a:p>
            <a:pPr lvl="2"/>
            <a:r>
              <a:rPr lang="en-US" sz="1800" dirty="0"/>
              <a:t>Routine doses still needed at 12–15 months and 4–6 years</a:t>
            </a:r>
          </a:p>
          <a:p>
            <a:pPr lvl="2"/>
            <a:r>
              <a:rPr lang="en-US" sz="1800" dirty="0"/>
              <a:t>Pediatricians should weigh benefits of early protection vs. slightly lower immune response in younger infants</a:t>
            </a:r>
          </a:p>
          <a:p>
            <a:pPr lvl="1"/>
            <a:endParaRPr lang="en-US" sz="1800" dirty="0"/>
          </a:p>
        </p:txBody>
      </p:sp>
      <p:pic>
        <p:nvPicPr>
          <p:cNvPr id="8" name="Picture 7" descr="Big brother taking care of baby">
            <a:extLst>
              <a:ext uri="{FF2B5EF4-FFF2-40B4-BE49-F238E27FC236}">
                <a16:creationId xmlns:a16="http://schemas.microsoft.com/office/drawing/2014/main" id="{8E81B230-1D90-219D-E277-8173D6B45BF8}"/>
              </a:ext>
            </a:extLst>
          </p:cNvPr>
          <p:cNvPicPr>
            <a:picLocks noChangeAspect="1"/>
          </p:cNvPicPr>
          <p:nvPr/>
        </p:nvPicPr>
        <p:blipFill>
          <a:blip r:embed="rId3"/>
          <a:stretch>
            <a:fillRect/>
          </a:stretch>
        </p:blipFill>
        <p:spPr>
          <a:xfrm>
            <a:off x="5321778" y="4207494"/>
            <a:ext cx="3010215" cy="2007003"/>
          </a:xfrm>
          <a:prstGeom prst="rect">
            <a:avLst/>
          </a:prstGeom>
        </p:spPr>
      </p:pic>
    </p:spTree>
    <p:extLst>
      <p:ext uri="{BB962C8B-B14F-4D97-AF65-F5344CB8AC3E}">
        <p14:creationId xmlns:p14="http://schemas.microsoft.com/office/powerpoint/2010/main" val="9950625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80ABE03-59C9-315C-18EA-E9D7D06D624C}"/>
              </a:ext>
            </a:extLst>
          </p:cNvPr>
          <p:cNvSpPr>
            <a:spLocks noGrp="1"/>
          </p:cNvSpPr>
          <p:nvPr>
            <p:ph type="ftr" sz="quarter" idx="11"/>
          </p:nvPr>
        </p:nvSpPr>
        <p:spPr/>
        <p:txBody>
          <a:bodyPr/>
          <a:lstStyle/>
          <a:p>
            <a:pPr algn="r"/>
            <a:r>
              <a:rPr lang="en-US"/>
              <a:t>© 2025 Inova. All rights reserved.</a:t>
            </a:r>
            <a:endParaRPr lang="en-US" dirty="0"/>
          </a:p>
        </p:txBody>
      </p:sp>
      <p:sp>
        <p:nvSpPr>
          <p:cNvPr id="3" name="Slide Number Placeholder 2">
            <a:extLst>
              <a:ext uri="{FF2B5EF4-FFF2-40B4-BE49-F238E27FC236}">
                <a16:creationId xmlns:a16="http://schemas.microsoft.com/office/drawing/2014/main" id="{AE7590D1-FCF8-1EF0-696D-319AF49E717F}"/>
              </a:ext>
            </a:extLst>
          </p:cNvPr>
          <p:cNvSpPr>
            <a:spLocks noGrp="1"/>
          </p:cNvSpPr>
          <p:nvPr>
            <p:ph type="sldNum" sz="quarter" idx="12"/>
          </p:nvPr>
        </p:nvSpPr>
        <p:spPr/>
        <p:txBody>
          <a:bodyPr/>
          <a:lstStyle/>
          <a:p>
            <a:fld id="{A15E175A-9817-904B-AD36-4A110DFE0709}" type="slidenum">
              <a:rPr lang="en-US" smtClean="0"/>
              <a:pPr/>
              <a:t>36</a:t>
            </a:fld>
            <a:endParaRPr lang="en-US" dirty="0"/>
          </a:p>
        </p:txBody>
      </p:sp>
      <p:sp>
        <p:nvSpPr>
          <p:cNvPr id="4" name="Text Placeholder 3">
            <a:extLst>
              <a:ext uri="{FF2B5EF4-FFF2-40B4-BE49-F238E27FC236}">
                <a16:creationId xmlns:a16="http://schemas.microsoft.com/office/drawing/2014/main" id="{056307A8-B3C8-87CD-B60B-2BE31FA257CC}"/>
              </a:ext>
            </a:extLst>
          </p:cNvPr>
          <p:cNvSpPr>
            <a:spLocks noGrp="1"/>
          </p:cNvSpPr>
          <p:nvPr>
            <p:ph type="body" sz="quarter" idx="13"/>
          </p:nvPr>
        </p:nvSpPr>
        <p:spPr/>
        <p:txBody>
          <a:bodyPr/>
          <a:lstStyle/>
          <a:p>
            <a:endParaRPr lang="en-US"/>
          </a:p>
        </p:txBody>
      </p:sp>
      <p:sp>
        <p:nvSpPr>
          <p:cNvPr id="5" name="Title 4">
            <a:extLst>
              <a:ext uri="{FF2B5EF4-FFF2-40B4-BE49-F238E27FC236}">
                <a16:creationId xmlns:a16="http://schemas.microsoft.com/office/drawing/2014/main" id="{78E27009-FF66-6ED9-9DDB-829AD9127F5E}"/>
              </a:ext>
            </a:extLst>
          </p:cNvPr>
          <p:cNvSpPr>
            <a:spLocks noGrp="1"/>
          </p:cNvSpPr>
          <p:nvPr>
            <p:ph type="title"/>
          </p:nvPr>
        </p:nvSpPr>
        <p:spPr/>
        <p:txBody>
          <a:bodyPr/>
          <a:lstStyle/>
          <a:p>
            <a:r>
              <a:rPr lang="en-US" dirty="0"/>
              <a:t>Do I need an MMR booster?</a:t>
            </a:r>
          </a:p>
        </p:txBody>
      </p:sp>
      <p:sp>
        <p:nvSpPr>
          <p:cNvPr id="6" name="Content Placeholder 5">
            <a:extLst>
              <a:ext uri="{FF2B5EF4-FFF2-40B4-BE49-F238E27FC236}">
                <a16:creationId xmlns:a16="http://schemas.microsoft.com/office/drawing/2014/main" id="{CDE14BDE-FBA9-AB70-5C20-4ADF40351D59}"/>
              </a:ext>
            </a:extLst>
          </p:cNvPr>
          <p:cNvSpPr>
            <a:spLocks noGrp="1"/>
          </p:cNvSpPr>
          <p:nvPr>
            <p:ph idx="1"/>
          </p:nvPr>
        </p:nvSpPr>
        <p:spPr>
          <a:xfrm>
            <a:off x="342900" y="1795919"/>
            <a:ext cx="8458200" cy="4114800"/>
          </a:xfrm>
        </p:spPr>
        <p:txBody>
          <a:bodyPr/>
          <a:lstStyle/>
          <a:p>
            <a:r>
              <a:rPr lang="en-US" sz="2000" dirty="0"/>
              <a:t>Despite evidence of waning immunity, neither the CDC nor WHO recommend routine boosters for fully vaccinated individuals because:</a:t>
            </a:r>
          </a:p>
          <a:p>
            <a:pPr lvl="1"/>
            <a:r>
              <a:rPr lang="en-US" sz="2000" dirty="0"/>
              <a:t>The primary driver of measles resurgence is failure to vaccinate, not vaccine failure</a:t>
            </a:r>
          </a:p>
          <a:p>
            <a:pPr lvl="1"/>
            <a:r>
              <a:rPr lang="en-US" sz="2000" dirty="0"/>
              <a:t>High antibody levels induced by a third dose wane quickly (over 1-3 years), providing only temporary benefit</a:t>
            </a:r>
          </a:p>
          <a:p>
            <a:pPr lvl="1"/>
            <a:r>
              <a:rPr lang="en-US" sz="2000" dirty="0"/>
              <a:t>Over 90% of current US outbreak cases are in unvaccinated individuals</a:t>
            </a:r>
          </a:p>
          <a:p>
            <a:pPr lvl="1"/>
            <a:r>
              <a:rPr lang="en-US" sz="2000" dirty="0"/>
              <a:t>Breakthrough infections in vaccinated persons generally result in mild illness with lower transmission risk</a:t>
            </a:r>
          </a:p>
        </p:txBody>
      </p:sp>
    </p:spTree>
    <p:extLst>
      <p:ext uri="{BB962C8B-B14F-4D97-AF65-F5344CB8AC3E}">
        <p14:creationId xmlns:p14="http://schemas.microsoft.com/office/powerpoint/2010/main" val="27308042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31C4BBA-2C16-9063-D93E-99AB14E78A76}"/>
              </a:ext>
            </a:extLst>
          </p:cNvPr>
          <p:cNvSpPr>
            <a:spLocks noGrp="1"/>
          </p:cNvSpPr>
          <p:nvPr>
            <p:ph type="ftr" sz="quarter" idx="11"/>
          </p:nvPr>
        </p:nvSpPr>
        <p:spPr/>
        <p:txBody>
          <a:bodyPr/>
          <a:lstStyle/>
          <a:p>
            <a:pPr algn="r"/>
            <a:r>
              <a:rPr lang="en-US"/>
              <a:t>© 2025 Inova. All rights reserved.</a:t>
            </a:r>
            <a:endParaRPr lang="en-US" dirty="0"/>
          </a:p>
        </p:txBody>
      </p:sp>
      <p:sp>
        <p:nvSpPr>
          <p:cNvPr id="3" name="Slide Number Placeholder 2">
            <a:extLst>
              <a:ext uri="{FF2B5EF4-FFF2-40B4-BE49-F238E27FC236}">
                <a16:creationId xmlns:a16="http://schemas.microsoft.com/office/drawing/2014/main" id="{8D81927D-3D94-4A93-7FB8-777E2F9ED943}"/>
              </a:ext>
            </a:extLst>
          </p:cNvPr>
          <p:cNvSpPr>
            <a:spLocks noGrp="1"/>
          </p:cNvSpPr>
          <p:nvPr>
            <p:ph type="sldNum" sz="quarter" idx="12"/>
          </p:nvPr>
        </p:nvSpPr>
        <p:spPr/>
        <p:txBody>
          <a:bodyPr/>
          <a:lstStyle/>
          <a:p>
            <a:fld id="{A15E175A-9817-904B-AD36-4A110DFE0709}" type="slidenum">
              <a:rPr lang="en-US" smtClean="0"/>
              <a:pPr/>
              <a:t>37</a:t>
            </a:fld>
            <a:endParaRPr lang="en-US" dirty="0"/>
          </a:p>
        </p:txBody>
      </p:sp>
      <p:sp>
        <p:nvSpPr>
          <p:cNvPr id="7" name="Text Placeholder 6">
            <a:extLst>
              <a:ext uri="{FF2B5EF4-FFF2-40B4-BE49-F238E27FC236}">
                <a16:creationId xmlns:a16="http://schemas.microsoft.com/office/drawing/2014/main" id="{930D1ECD-B715-95F6-4CE0-32E6858906B3}"/>
              </a:ext>
            </a:extLst>
          </p:cNvPr>
          <p:cNvSpPr>
            <a:spLocks noGrp="1"/>
          </p:cNvSpPr>
          <p:nvPr>
            <p:ph type="body" sz="quarter" idx="13"/>
          </p:nvPr>
        </p:nvSpPr>
        <p:spPr/>
        <p:txBody>
          <a:bodyPr/>
          <a:lstStyle/>
          <a:p>
            <a:endParaRPr lang="en-US"/>
          </a:p>
        </p:txBody>
      </p:sp>
      <p:sp>
        <p:nvSpPr>
          <p:cNvPr id="5" name="Title 4">
            <a:extLst>
              <a:ext uri="{FF2B5EF4-FFF2-40B4-BE49-F238E27FC236}">
                <a16:creationId xmlns:a16="http://schemas.microsoft.com/office/drawing/2014/main" id="{BB9B4BFA-20BF-7B99-E384-E83FA2C87C7D}"/>
              </a:ext>
            </a:extLst>
          </p:cNvPr>
          <p:cNvSpPr>
            <a:spLocks noGrp="1"/>
          </p:cNvSpPr>
          <p:nvPr>
            <p:ph type="title"/>
          </p:nvPr>
        </p:nvSpPr>
        <p:spPr/>
        <p:txBody>
          <a:bodyPr/>
          <a:lstStyle/>
          <a:p>
            <a:r>
              <a:rPr lang="en-US" dirty="0"/>
              <a:t>References</a:t>
            </a:r>
          </a:p>
        </p:txBody>
      </p:sp>
      <p:sp>
        <p:nvSpPr>
          <p:cNvPr id="6" name="Content Placeholder 5">
            <a:extLst>
              <a:ext uri="{FF2B5EF4-FFF2-40B4-BE49-F238E27FC236}">
                <a16:creationId xmlns:a16="http://schemas.microsoft.com/office/drawing/2014/main" id="{74B0C779-1751-5F17-7E2E-DB31D1A16F06}"/>
              </a:ext>
            </a:extLst>
          </p:cNvPr>
          <p:cNvSpPr>
            <a:spLocks noGrp="1"/>
          </p:cNvSpPr>
          <p:nvPr>
            <p:ph idx="1"/>
          </p:nvPr>
        </p:nvSpPr>
        <p:spPr/>
        <p:txBody>
          <a:bodyPr/>
          <a:lstStyle/>
          <a:p>
            <a:r>
              <a:rPr lang="en-US" dirty="0"/>
              <a:t>Measles 2025. NEJM. </a:t>
            </a:r>
            <a:r>
              <a:rPr lang="en-US" dirty="0">
                <a:hlinkClick r:id="rId2"/>
              </a:rPr>
              <a:t>https://www.nejm.org/doi/full/10.1056/NEJMra2504516</a:t>
            </a:r>
            <a:endParaRPr lang="en-US" dirty="0"/>
          </a:p>
          <a:p>
            <a:r>
              <a:rPr lang="en-US" dirty="0"/>
              <a:t>VDH Measles Information for Health Care Workers: </a:t>
            </a:r>
            <a:r>
              <a:rPr lang="en-US" dirty="0">
                <a:hlinkClick r:id="rId3"/>
              </a:rPr>
              <a:t>https://www.vdh.virginia.gov/measles/hcp/</a:t>
            </a:r>
            <a:endParaRPr lang="en-US" dirty="0"/>
          </a:p>
          <a:p>
            <a:r>
              <a:rPr lang="en-US" dirty="0"/>
              <a:t>CORI Measles Outbreak Response Dashboard </a:t>
            </a:r>
            <a:r>
              <a:rPr lang="en-US" dirty="0">
                <a:hlinkClick r:id="rId4"/>
              </a:rPr>
              <a:t>https://cori.centerforhealthsecurity.org/resources/measles-outbreak-response</a:t>
            </a:r>
            <a:endParaRPr lang="en-US" dirty="0"/>
          </a:p>
          <a:p>
            <a:r>
              <a:rPr lang="en-US" dirty="0"/>
              <a:t>SC Dept of Health Measles Outbreak page: </a:t>
            </a:r>
            <a:r>
              <a:rPr lang="en-US" dirty="0">
                <a:hlinkClick r:id="rId5"/>
              </a:rPr>
              <a:t>https://dph.sc.gov/diseases-conditions/infectious-diseases/measles-rubeola/2025-measles-outbreak</a:t>
            </a:r>
            <a:endParaRPr lang="en-US" dirty="0"/>
          </a:p>
          <a:p>
            <a:pPr marL="0" indent="0">
              <a:buNone/>
            </a:pPr>
            <a:endParaRPr lang="en-US" dirty="0"/>
          </a:p>
        </p:txBody>
      </p:sp>
    </p:spTree>
    <p:extLst>
      <p:ext uri="{BB962C8B-B14F-4D97-AF65-F5344CB8AC3E}">
        <p14:creationId xmlns:p14="http://schemas.microsoft.com/office/powerpoint/2010/main" val="3903543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0850962-3FBF-1755-7572-92C8B39F4BE0}"/>
              </a:ext>
            </a:extLst>
          </p:cNvPr>
          <p:cNvSpPr>
            <a:spLocks noGrp="1"/>
          </p:cNvSpPr>
          <p:nvPr>
            <p:ph type="ftr" sz="quarter" idx="11"/>
          </p:nvPr>
        </p:nvSpPr>
        <p:spPr>
          <a:xfrm>
            <a:off x="6616411" y="6518276"/>
            <a:ext cx="1715582" cy="339725"/>
          </a:xfrm>
        </p:spPr>
        <p:txBody>
          <a:bodyPr wrap="none" anchor="t">
            <a:normAutofit/>
          </a:bodyPr>
          <a:lstStyle/>
          <a:p>
            <a:pPr algn="r">
              <a:spcAft>
                <a:spcPts val="600"/>
              </a:spcAft>
            </a:pPr>
            <a:r>
              <a:rPr lang="en-US"/>
              <a:t>© 2025 Inova. All rights reserved.</a:t>
            </a:r>
          </a:p>
        </p:txBody>
      </p:sp>
      <p:sp>
        <p:nvSpPr>
          <p:cNvPr id="3" name="Slide Number Placeholder 2">
            <a:extLst>
              <a:ext uri="{FF2B5EF4-FFF2-40B4-BE49-F238E27FC236}">
                <a16:creationId xmlns:a16="http://schemas.microsoft.com/office/drawing/2014/main" id="{E5F58EEA-CF12-630A-1B38-8A1FCC690A11}"/>
              </a:ext>
            </a:extLst>
          </p:cNvPr>
          <p:cNvSpPr>
            <a:spLocks noGrp="1"/>
          </p:cNvSpPr>
          <p:nvPr>
            <p:ph type="sldNum" sz="quarter" idx="12"/>
          </p:nvPr>
        </p:nvSpPr>
        <p:spPr>
          <a:xfrm>
            <a:off x="8332939" y="6518276"/>
            <a:ext cx="468161" cy="339725"/>
          </a:xfrm>
        </p:spPr>
        <p:txBody>
          <a:bodyPr wrap="none" anchor="t">
            <a:normAutofit/>
          </a:bodyPr>
          <a:lstStyle/>
          <a:p>
            <a:pPr>
              <a:spcAft>
                <a:spcPts val="600"/>
              </a:spcAft>
            </a:pPr>
            <a:fld id="{A15E175A-9817-904B-AD36-4A110DFE0709}" type="slidenum">
              <a:rPr lang="en-US" smtClean="0"/>
              <a:pPr>
                <a:spcAft>
                  <a:spcPts val="600"/>
                </a:spcAft>
              </a:pPr>
              <a:t>4</a:t>
            </a:fld>
            <a:endParaRPr lang="en-US"/>
          </a:p>
        </p:txBody>
      </p:sp>
      <p:sp>
        <p:nvSpPr>
          <p:cNvPr id="16" name="Text Placeholder 3">
            <a:extLst>
              <a:ext uri="{FF2B5EF4-FFF2-40B4-BE49-F238E27FC236}">
                <a16:creationId xmlns:a16="http://schemas.microsoft.com/office/drawing/2014/main" id="{BCA3E17B-C90B-FCE8-73D8-718BC35EAC6C}"/>
              </a:ext>
            </a:extLst>
          </p:cNvPr>
          <p:cNvSpPr>
            <a:spLocks noGrp="1"/>
          </p:cNvSpPr>
          <p:nvPr>
            <p:ph type="body" sz="quarter" idx="13"/>
          </p:nvPr>
        </p:nvSpPr>
        <p:spPr>
          <a:xfrm>
            <a:off x="342900" y="400051"/>
            <a:ext cx="4229101" cy="285750"/>
          </a:xfrm>
        </p:spPr>
        <p:txBody>
          <a:bodyPr/>
          <a:lstStyle/>
          <a:p>
            <a:endParaRPr lang="en-US"/>
          </a:p>
        </p:txBody>
      </p:sp>
      <p:sp>
        <p:nvSpPr>
          <p:cNvPr id="8" name="Title 7">
            <a:extLst>
              <a:ext uri="{FF2B5EF4-FFF2-40B4-BE49-F238E27FC236}">
                <a16:creationId xmlns:a16="http://schemas.microsoft.com/office/drawing/2014/main" id="{38E55714-6267-2F02-245A-64E9BF0F08AB}"/>
              </a:ext>
            </a:extLst>
          </p:cNvPr>
          <p:cNvSpPr>
            <a:spLocks noGrp="1"/>
          </p:cNvSpPr>
          <p:nvPr>
            <p:ph type="title"/>
          </p:nvPr>
        </p:nvSpPr>
        <p:spPr>
          <a:xfrm>
            <a:off x="342900" y="838201"/>
            <a:ext cx="8458200" cy="1333500"/>
          </a:xfrm>
        </p:spPr>
        <p:txBody>
          <a:bodyPr anchor="t">
            <a:normAutofit/>
          </a:bodyPr>
          <a:lstStyle/>
          <a:p>
            <a:r>
              <a:rPr lang="en-US" dirty="0"/>
              <a:t>Case Presentation</a:t>
            </a:r>
          </a:p>
        </p:txBody>
      </p:sp>
      <p:graphicFrame>
        <p:nvGraphicFramePr>
          <p:cNvPr id="12" name="Content Placeholder 8">
            <a:extLst>
              <a:ext uri="{FF2B5EF4-FFF2-40B4-BE49-F238E27FC236}">
                <a16:creationId xmlns:a16="http://schemas.microsoft.com/office/drawing/2014/main" id="{F4159D7E-1DD4-096D-439D-F62DFC3E1D49}"/>
              </a:ext>
            </a:extLst>
          </p:cNvPr>
          <p:cNvGraphicFramePr>
            <a:graphicFrameLocks noGrp="1"/>
          </p:cNvGraphicFramePr>
          <p:nvPr>
            <p:ph idx="1"/>
            <p:extLst>
              <p:ext uri="{D42A27DB-BD31-4B8C-83A1-F6EECF244321}">
                <p14:modId xmlns:p14="http://schemas.microsoft.com/office/powerpoint/2010/main" val="2887766738"/>
              </p:ext>
            </p:extLst>
          </p:nvPr>
        </p:nvGraphicFramePr>
        <p:xfrm>
          <a:off x="342900" y="2171700"/>
          <a:ext cx="84582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0524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E26DF2-3D23-989C-8D4D-DAFFD5979D1C}"/>
              </a:ext>
            </a:extLst>
          </p:cNvPr>
          <p:cNvSpPr>
            <a:spLocks noGrp="1"/>
          </p:cNvSpPr>
          <p:nvPr>
            <p:ph type="ftr" sz="quarter" idx="11"/>
          </p:nvPr>
        </p:nvSpPr>
        <p:spPr>
          <a:xfrm>
            <a:off x="6616411" y="6518276"/>
            <a:ext cx="1715582" cy="339725"/>
          </a:xfrm>
        </p:spPr>
        <p:txBody>
          <a:bodyPr wrap="none" anchor="t">
            <a:normAutofit/>
          </a:bodyPr>
          <a:lstStyle/>
          <a:p>
            <a:pPr algn="r">
              <a:spcAft>
                <a:spcPts val="600"/>
              </a:spcAft>
            </a:pPr>
            <a:r>
              <a:rPr lang="en-US"/>
              <a:t>© 2025 Inova. All rights reserved.</a:t>
            </a:r>
          </a:p>
        </p:txBody>
      </p:sp>
      <p:sp>
        <p:nvSpPr>
          <p:cNvPr id="3" name="Slide Number Placeholder 2">
            <a:extLst>
              <a:ext uri="{FF2B5EF4-FFF2-40B4-BE49-F238E27FC236}">
                <a16:creationId xmlns:a16="http://schemas.microsoft.com/office/drawing/2014/main" id="{BB7A18C6-9863-CDB1-FA27-9D9296C9755C}"/>
              </a:ext>
            </a:extLst>
          </p:cNvPr>
          <p:cNvSpPr>
            <a:spLocks noGrp="1"/>
          </p:cNvSpPr>
          <p:nvPr>
            <p:ph type="sldNum" sz="quarter" idx="12"/>
          </p:nvPr>
        </p:nvSpPr>
        <p:spPr>
          <a:xfrm>
            <a:off x="8332939" y="6518276"/>
            <a:ext cx="468161" cy="339725"/>
          </a:xfrm>
        </p:spPr>
        <p:txBody>
          <a:bodyPr wrap="none" anchor="t">
            <a:normAutofit/>
          </a:bodyPr>
          <a:lstStyle/>
          <a:p>
            <a:pPr>
              <a:spcAft>
                <a:spcPts val="600"/>
              </a:spcAft>
            </a:pPr>
            <a:fld id="{A15E175A-9817-904B-AD36-4A110DFE0709}" type="slidenum">
              <a:rPr lang="en-US" smtClean="0"/>
              <a:pPr>
                <a:spcAft>
                  <a:spcPts val="600"/>
                </a:spcAft>
              </a:pPr>
              <a:t>5</a:t>
            </a:fld>
            <a:endParaRPr lang="en-US"/>
          </a:p>
        </p:txBody>
      </p:sp>
      <p:sp>
        <p:nvSpPr>
          <p:cNvPr id="17" name="Text Placeholder 3">
            <a:extLst>
              <a:ext uri="{FF2B5EF4-FFF2-40B4-BE49-F238E27FC236}">
                <a16:creationId xmlns:a16="http://schemas.microsoft.com/office/drawing/2014/main" id="{0CBAA870-7CF0-5935-E992-F3167C98345B}"/>
              </a:ext>
            </a:extLst>
          </p:cNvPr>
          <p:cNvSpPr>
            <a:spLocks noGrp="1"/>
          </p:cNvSpPr>
          <p:nvPr>
            <p:ph type="body" sz="quarter" idx="13"/>
          </p:nvPr>
        </p:nvSpPr>
        <p:spPr>
          <a:xfrm>
            <a:off x="342900" y="400051"/>
            <a:ext cx="4229101" cy="285750"/>
          </a:xfrm>
        </p:spPr>
        <p:txBody>
          <a:bodyPr/>
          <a:lstStyle/>
          <a:p>
            <a:endParaRPr lang="en-US"/>
          </a:p>
        </p:txBody>
      </p:sp>
      <p:sp>
        <p:nvSpPr>
          <p:cNvPr id="5" name="Title 4">
            <a:extLst>
              <a:ext uri="{FF2B5EF4-FFF2-40B4-BE49-F238E27FC236}">
                <a16:creationId xmlns:a16="http://schemas.microsoft.com/office/drawing/2014/main" id="{C143A6E4-22E2-2EA4-D5D8-D3C11C23E76A}"/>
              </a:ext>
            </a:extLst>
          </p:cNvPr>
          <p:cNvSpPr>
            <a:spLocks noGrp="1"/>
          </p:cNvSpPr>
          <p:nvPr>
            <p:ph type="title"/>
          </p:nvPr>
        </p:nvSpPr>
        <p:spPr>
          <a:xfrm>
            <a:off x="342900" y="838201"/>
            <a:ext cx="8458200" cy="1333500"/>
          </a:xfrm>
        </p:spPr>
        <p:txBody>
          <a:bodyPr anchor="t">
            <a:normAutofit/>
          </a:bodyPr>
          <a:lstStyle/>
          <a:p>
            <a:r>
              <a:rPr lang="en-US" dirty="0"/>
              <a:t>Case Presentation</a:t>
            </a:r>
          </a:p>
        </p:txBody>
      </p:sp>
      <p:graphicFrame>
        <p:nvGraphicFramePr>
          <p:cNvPr id="8" name="Content Placeholder 5">
            <a:extLst>
              <a:ext uri="{FF2B5EF4-FFF2-40B4-BE49-F238E27FC236}">
                <a16:creationId xmlns:a16="http://schemas.microsoft.com/office/drawing/2014/main" id="{08C68E37-41CD-9375-E55E-41EA844ED600}"/>
              </a:ext>
            </a:extLst>
          </p:cNvPr>
          <p:cNvGraphicFramePr>
            <a:graphicFrameLocks noGrp="1"/>
          </p:cNvGraphicFramePr>
          <p:nvPr>
            <p:ph idx="1"/>
            <p:extLst>
              <p:ext uri="{D42A27DB-BD31-4B8C-83A1-F6EECF244321}">
                <p14:modId xmlns:p14="http://schemas.microsoft.com/office/powerpoint/2010/main" val="2395554406"/>
              </p:ext>
            </p:extLst>
          </p:nvPr>
        </p:nvGraphicFramePr>
        <p:xfrm>
          <a:off x="342900" y="2171700"/>
          <a:ext cx="84582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6009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2246D2-1535-42FD-7549-6BEA37EA6E9D}"/>
              </a:ext>
            </a:extLst>
          </p:cNvPr>
          <p:cNvSpPr>
            <a:spLocks noGrp="1"/>
          </p:cNvSpPr>
          <p:nvPr>
            <p:ph type="ftr" sz="quarter" idx="11"/>
          </p:nvPr>
        </p:nvSpPr>
        <p:spPr/>
        <p:txBody>
          <a:bodyPr/>
          <a:lstStyle/>
          <a:p>
            <a:pPr algn="r"/>
            <a:r>
              <a:rPr lang="en-US"/>
              <a:t>© 2025 Inova. All rights reserved.</a:t>
            </a:r>
            <a:endParaRPr lang="en-US" dirty="0"/>
          </a:p>
        </p:txBody>
      </p:sp>
      <p:sp>
        <p:nvSpPr>
          <p:cNvPr id="3" name="Slide Number Placeholder 2">
            <a:extLst>
              <a:ext uri="{FF2B5EF4-FFF2-40B4-BE49-F238E27FC236}">
                <a16:creationId xmlns:a16="http://schemas.microsoft.com/office/drawing/2014/main" id="{A220ED1D-3734-8CED-3E91-24D95B669FE8}"/>
              </a:ext>
            </a:extLst>
          </p:cNvPr>
          <p:cNvSpPr>
            <a:spLocks noGrp="1"/>
          </p:cNvSpPr>
          <p:nvPr>
            <p:ph type="sldNum" sz="quarter" idx="12"/>
          </p:nvPr>
        </p:nvSpPr>
        <p:spPr/>
        <p:txBody>
          <a:bodyPr/>
          <a:lstStyle/>
          <a:p>
            <a:fld id="{A15E175A-9817-904B-AD36-4A110DFE0709}" type="slidenum">
              <a:rPr lang="en-US" smtClean="0"/>
              <a:pPr/>
              <a:t>6</a:t>
            </a:fld>
            <a:endParaRPr lang="en-US" dirty="0"/>
          </a:p>
        </p:txBody>
      </p:sp>
      <p:sp>
        <p:nvSpPr>
          <p:cNvPr id="7" name="Text Placeholder 6">
            <a:extLst>
              <a:ext uri="{FF2B5EF4-FFF2-40B4-BE49-F238E27FC236}">
                <a16:creationId xmlns:a16="http://schemas.microsoft.com/office/drawing/2014/main" id="{D6567196-FD7F-AFF7-3146-559F22551474}"/>
              </a:ext>
            </a:extLst>
          </p:cNvPr>
          <p:cNvSpPr>
            <a:spLocks noGrp="1"/>
          </p:cNvSpPr>
          <p:nvPr>
            <p:ph type="body" sz="quarter" idx="13"/>
          </p:nvPr>
        </p:nvSpPr>
        <p:spPr/>
        <p:txBody>
          <a:bodyPr/>
          <a:lstStyle/>
          <a:p>
            <a:endParaRPr lang="en-US"/>
          </a:p>
        </p:txBody>
      </p:sp>
      <p:sp>
        <p:nvSpPr>
          <p:cNvPr id="5" name="Title 4">
            <a:extLst>
              <a:ext uri="{FF2B5EF4-FFF2-40B4-BE49-F238E27FC236}">
                <a16:creationId xmlns:a16="http://schemas.microsoft.com/office/drawing/2014/main" id="{CF5E761C-FA23-5924-287A-D01C117781EF}"/>
              </a:ext>
            </a:extLst>
          </p:cNvPr>
          <p:cNvSpPr>
            <a:spLocks noGrp="1"/>
          </p:cNvSpPr>
          <p:nvPr>
            <p:ph type="title"/>
          </p:nvPr>
        </p:nvSpPr>
        <p:spPr/>
        <p:txBody>
          <a:bodyPr/>
          <a:lstStyle/>
          <a:p>
            <a:r>
              <a:rPr lang="en-US" b="1" dirty="0"/>
              <a:t>Clinical Course</a:t>
            </a:r>
          </a:p>
        </p:txBody>
      </p:sp>
      <p:sp>
        <p:nvSpPr>
          <p:cNvPr id="6" name="Content Placeholder 5">
            <a:extLst>
              <a:ext uri="{FF2B5EF4-FFF2-40B4-BE49-F238E27FC236}">
                <a16:creationId xmlns:a16="http://schemas.microsoft.com/office/drawing/2014/main" id="{5BC5D970-1ABB-5AE1-C4C0-14C3BB94795B}"/>
              </a:ext>
            </a:extLst>
          </p:cNvPr>
          <p:cNvSpPr>
            <a:spLocks noGrp="1"/>
          </p:cNvSpPr>
          <p:nvPr>
            <p:ph idx="1"/>
          </p:nvPr>
        </p:nvSpPr>
        <p:spPr/>
        <p:txBody>
          <a:bodyPr/>
          <a:lstStyle/>
          <a:p>
            <a:pPr marL="0" indent="0">
              <a:buNone/>
            </a:pPr>
            <a:endParaRPr lang="en-US" dirty="0"/>
          </a:p>
          <a:p>
            <a:r>
              <a:rPr lang="en-US" dirty="0"/>
              <a:t>Required PICU transfer for worsening respiratory distress</a:t>
            </a:r>
          </a:p>
          <a:p>
            <a:r>
              <a:rPr lang="en-US" dirty="0"/>
              <a:t>Multiple courses of racemic epinephrine and dexamethasone for recurrent stridor with eventual prednisolone course with taper</a:t>
            </a:r>
          </a:p>
          <a:p>
            <a:r>
              <a:rPr lang="en-US" dirty="0"/>
              <a:t>7 day course of ceftriaxone for secondary bacterial pneumonia</a:t>
            </a:r>
          </a:p>
          <a:p>
            <a:r>
              <a:rPr lang="en-US" dirty="0"/>
              <a:t>Received Vitamin A</a:t>
            </a:r>
          </a:p>
          <a:p>
            <a:r>
              <a:rPr lang="en-US" dirty="0"/>
              <a:t>19 day hospitalization</a:t>
            </a:r>
          </a:p>
          <a:p>
            <a:endParaRPr lang="en-US" dirty="0"/>
          </a:p>
        </p:txBody>
      </p:sp>
      <p:pic>
        <p:nvPicPr>
          <p:cNvPr id="10" name="Content Placeholder 9">
            <a:extLst>
              <a:ext uri="{FF2B5EF4-FFF2-40B4-BE49-F238E27FC236}">
                <a16:creationId xmlns:a16="http://schemas.microsoft.com/office/drawing/2014/main" id="{FBE2FD7B-8798-6172-19AE-FEF4EA23CC74}"/>
              </a:ext>
            </a:extLst>
          </p:cNvPr>
          <p:cNvPicPr>
            <a:picLocks noGrp="1" noChangeAspect="1"/>
          </p:cNvPicPr>
          <p:nvPr>
            <p:ph idx="14"/>
          </p:nvPr>
        </p:nvPicPr>
        <p:blipFill>
          <a:blip r:embed="rId2"/>
          <a:stretch>
            <a:fillRect/>
          </a:stretch>
        </p:blipFill>
        <p:spPr>
          <a:xfrm>
            <a:off x="4829175" y="2413693"/>
            <a:ext cx="3971925" cy="3630813"/>
          </a:xfrm>
          <a:prstGeom prst="rect">
            <a:avLst/>
          </a:prstGeom>
          <a:noFill/>
        </p:spPr>
      </p:pic>
    </p:spTree>
    <p:extLst>
      <p:ext uri="{BB962C8B-B14F-4D97-AF65-F5344CB8AC3E}">
        <p14:creationId xmlns:p14="http://schemas.microsoft.com/office/powerpoint/2010/main" val="3552522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76E8420-6ABE-A4BC-6C1A-AD376F1602DC}"/>
              </a:ext>
            </a:extLst>
          </p:cNvPr>
          <p:cNvSpPr>
            <a:spLocks noGrp="1"/>
          </p:cNvSpPr>
          <p:nvPr>
            <p:ph type="ftr" sz="quarter" idx="11"/>
          </p:nvPr>
        </p:nvSpPr>
        <p:spPr/>
        <p:txBody>
          <a:bodyPr/>
          <a:lstStyle/>
          <a:p>
            <a:pPr algn="r"/>
            <a:r>
              <a:rPr lang="en-US"/>
              <a:t>© 2025 Inova. All rights reserved.</a:t>
            </a:r>
            <a:endParaRPr lang="en-US" dirty="0"/>
          </a:p>
        </p:txBody>
      </p:sp>
      <p:sp>
        <p:nvSpPr>
          <p:cNvPr id="3" name="Slide Number Placeholder 2">
            <a:extLst>
              <a:ext uri="{FF2B5EF4-FFF2-40B4-BE49-F238E27FC236}">
                <a16:creationId xmlns:a16="http://schemas.microsoft.com/office/drawing/2014/main" id="{632B48F1-C940-92AE-8DE4-7D9B005B130F}"/>
              </a:ext>
            </a:extLst>
          </p:cNvPr>
          <p:cNvSpPr>
            <a:spLocks noGrp="1"/>
          </p:cNvSpPr>
          <p:nvPr>
            <p:ph type="sldNum" sz="quarter" idx="12"/>
          </p:nvPr>
        </p:nvSpPr>
        <p:spPr/>
        <p:txBody>
          <a:bodyPr/>
          <a:lstStyle/>
          <a:p>
            <a:fld id="{A15E175A-9817-904B-AD36-4A110DFE0709}" type="slidenum">
              <a:rPr lang="en-US" smtClean="0"/>
              <a:pPr/>
              <a:t>7</a:t>
            </a:fld>
            <a:endParaRPr lang="en-US" dirty="0"/>
          </a:p>
        </p:txBody>
      </p:sp>
      <p:sp>
        <p:nvSpPr>
          <p:cNvPr id="4" name="Text Placeholder 3">
            <a:extLst>
              <a:ext uri="{FF2B5EF4-FFF2-40B4-BE49-F238E27FC236}">
                <a16:creationId xmlns:a16="http://schemas.microsoft.com/office/drawing/2014/main" id="{56848866-CEBE-7C57-E190-305EF9FBA634}"/>
              </a:ext>
            </a:extLst>
          </p:cNvPr>
          <p:cNvSpPr>
            <a:spLocks noGrp="1"/>
          </p:cNvSpPr>
          <p:nvPr>
            <p:ph type="body" sz="quarter" idx="13"/>
          </p:nvPr>
        </p:nvSpPr>
        <p:spPr/>
        <p:txBody>
          <a:bodyPr/>
          <a:lstStyle/>
          <a:p>
            <a:endParaRPr lang="en-US"/>
          </a:p>
        </p:txBody>
      </p:sp>
      <p:sp>
        <p:nvSpPr>
          <p:cNvPr id="5" name="Title 4">
            <a:extLst>
              <a:ext uri="{FF2B5EF4-FFF2-40B4-BE49-F238E27FC236}">
                <a16:creationId xmlns:a16="http://schemas.microsoft.com/office/drawing/2014/main" id="{EC1ED6E0-B790-0093-4F66-6CE07B7FEA3E}"/>
              </a:ext>
            </a:extLst>
          </p:cNvPr>
          <p:cNvSpPr>
            <a:spLocks noGrp="1"/>
          </p:cNvSpPr>
          <p:nvPr>
            <p:ph type="title"/>
          </p:nvPr>
        </p:nvSpPr>
        <p:spPr/>
        <p:txBody>
          <a:bodyPr/>
          <a:lstStyle/>
          <a:p>
            <a:r>
              <a:rPr lang="en-US" b="1" dirty="0"/>
              <a:t>Complications</a:t>
            </a:r>
          </a:p>
        </p:txBody>
      </p:sp>
      <p:sp>
        <p:nvSpPr>
          <p:cNvPr id="6" name="Content Placeholder 5">
            <a:extLst>
              <a:ext uri="{FF2B5EF4-FFF2-40B4-BE49-F238E27FC236}">
                <a16:creationId xmlns:a16="http://schemas.microsoft.com/office/drawing/2014/main" id="{2986FFC4-8FCA-F88F-61E3-7095C5ED3D2E}"/>
              </a:ext>
            </a:extLst>
          </p:cNvPr>
          <p:cNvSpPr>
            <a:spLocks noGrp="1"/>
          </p:cNvSpPr>
          <p:nvPr>
            <p:ph idx="1"/>
          </p:nvPr>
        </p:nvSpPr>
        <p:spPr/>
        <p:txBody>
          <a:bodyPr/>
          <a:lstStyle/>
          <a:p>
            <a:pPr marL="0" indent="0">
              <a:buNone/>
            </a:pPr>
            <a:endParaRPr lang="en-US" dirty="0"/>
          </a:p>
          <a:p>
            <a:r>
              <a:rPr lang="en-US" b="1" dirty="0"/>
              <a:t>Secondary bacterial pneumonia</a:t>
            </a:r>
            <a:r>
              <a:rPr lang="en-US" dirty="0"/>
              <a:t> (right upper lobe) - occurs in 1-6% of measles cases</a:t>
            </a:r>
          </a:p>
          <a:p>
            <a:r>
              <a:rPr lang="en-US" b="1" dirty="0"/>
              <a:t>Bilateral otitis media</a:t>
            </a:r>
            <a:r>
              <a:rPr lang="en-US" dirty="0"/>
              <a:t> - occurs in 7-9% of measles cases</a:t>
            </a:r>
          </a:p>
          <a:p>
            <a:r>
              <a:rPr lang="en-US" b="1" dirty="0"/>
              <a:t>Diarrhea</a:t>
            </a:r>
            <a:r>
              <a:rPr lang="en-US" dirty="0"/>
              <a:t> - occurs in 8-10% of measles cases</a:t>
            </a:r>
          </a:p>
          <a:p>
            <a:pPr marL="0" indent="0">
              <a:buNone/>
            </a:pPr>
            <a:endParaRPr lang="en-US" dirty="0"/>
          </a:p>
          <a:p>
            <a:r>
              <a:rPr lang="en-US" b="1" dirty="0"/>
              <a:t>Laryngotracheobronchitis with stridor</a:t>
            </a:r>
            <a:r>
              <a:rPr lang="en-US" dirty="0"/>
              <a:t> - required multiple courses of racemic epinephrine and dexamethasone; ENT evaluation revealed thickened, edematous epiglottis</a:t>
            </a:r>
          </a:p>
          <a:p>
            <a:r>
              <a:rPr lang="en-US" b="1" dirty="0"/>
              <a:t>Gingivostomatitis/mucositis</a:t>
            </a:r>
            <a:endParaRPr lang="en-US" dirty="0"/>
          </a:p>
          <a:p>
            <a:endParaRPr lang="en-US" dirty="0"/>
          </a:p>
        </p:txBody>
      </p:sp>
      <p:sp>
        <p:nvSpPr>
          <p:cNvPr id="7" name="TextBox 6">
            <a:extLst>
              <a:ext uri="{FF2B5EF4-FFF2-40B4-BE49-F238E27FC236}">
                <a16:creationId xmlns:a16="http://schemas.microsoft.com/office/drawing/2014/main" id="{58900E40-9C88-753C-AF26-F93F5A43E101}"/>
              </a:ext>
            </a:extLst>
          </p:cNvPr>
          <p:cNvSpPr txBox="1"/>
          <p:nvPr/>
        </p:nvSpPr>
        <p:spPr>
          <a:xfrm>
            <a:off x="450937" y="5849655"/>
            <a:ext cx="3544866" cy="436845"/>
          </a:xfrm>
          <a:prstGeom prst="rect">
            <a:avLst/>
          </a:prstGeom>
          <a:noFill/>
        </p:spPr>
        <p:txBody>
          <a:bodyPr wrap="square" lIns="0" tIns="0" rIns="0" bIns="0" rtlCol="0">
            <a:noAutofit/>
          </a:bodyPr>
          <a:lstStyle/>
          <a:p>
            <a:pPr algn="l">
              <a:spcAft>
                <a:spcPts val="1000"/>
              </a:spcAft>
            </a:pPr>
            <a:r>
              <a:rPr lang="en-US" sz="2000" dirty="0"/>
              <a:t>NEJM Measles 2025</a:t>
            </a:r>
          </a:p>
        </p:txBody>
      </p:sp>
    </p:spTree>
    <p:extLst>
      <p:ext uri="{BB962C8B-B14F-4D97-AF65-F5344CB8AC3E}">
        <p14:creationId xmlns:p14="http://schemas.microsoft.com/office/powerpoint/2010/main" val="2984748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C46DCE1-8071-C67B-AA1B-F7B282714BFB}"/>
              </a:ext>
            </a:extLst>
          </p:cNvPr>
          <p:cNvSpPr>
            <a:spLocks noGrp="1"/>
          </p:cNvSpPr>
          <p:nvPr>
            <p:ph type="ftr" sz="quarter" idx="11"/>
          </p:nvPr>
        </p:nvSpPr>
        <p:spPr/>
        <p:txBody>
          <a:bodyPr/>
          <a:lstStyle/>
          <a:p>
            <a:pPr algn="r"/>
            <a:r>
              <a:rPr lang="en-US"/>
              <a:t>© 2025 Inova. All rights reserved.</a:t>
            </a:r>
            <a:endParaRPr lang="en-US" dirty="0"/>
          </a:p>
        </p:txBody>
      </p:sp>
      <p:sp>
        <p:nvSpPr>
          <p:cNvPr id="3" name="Slide Number Placeholder 2">
            <a:extLst>
              <a:ext uri="{FF2B5EF4-FFF2-40B4-BE49-F238E27FC236}">
                <a16:creationId xmlns:a16="http://schemas.microsoft.com/office/drawing/2014/main" id="{900CED92-169A-8075-77C0-D21F8819E265}"/>
              </a:ext>
            </a:extLst>
          </p:cNvPr>
          <p:cNvSpPr>
            <a:spLocks noGrp="1"/>
          </p:cNvSpPr>
          <p:nvPr>
            <p:ph type="sldNum" sz="quarter" idx="12"/>
          </p:nvPr>
        </p:nvSpPr>
        <p:spPr/>
        <p:txBody>
          <a:bodyPr/>
          <a:lstStyle/>
          <a:p>
            <a:fld id="{A15E175A-9817-904B-AD36-4A110DFE0709}" type="slidenum">
              <a:rPr lang="en-US" smtClean="0"/>
              <a:pPr/>
              <a:t>8</a:t>
            </a:fld>
            <a:endParaRPr lang="en-US" dirty="0"/>
          </a:p>
        </p:txBody>
      </p:sp>
      <p:sp>
        <p:nvSpPr>
          <p:cNvPr id="8" name="Text Placeholder 7">
            <a:extLst>
              <a:ext uri="{FF2B5EF4-FFF2-40B4-BE49-F238E27FC236}">
                <a16:creationId xmlns:a16="http://schemas.microsoft.com/office/drawing/2014/main" id="{CF2FB629-FEC5-D134-8BCB-E3AAAEEE96A7}"/>
              </a:ext>
            </a:extLst>
          </p:cNvPr>
          <p:cNvSpPr>
            <a:spLocks noGrp="1"/>
          </p:cNvSpPr>
          <p:nvPr>
            <p:ph type="body" sz="quarter" idx="29"/>
          </p:nvPr>
        </p:nvSpPr>
        <p:spPr/>
        <p:txBody>
          <a:bodyPr/>
          <a:lstStyle/>
          <a:p>
            <a:endParaRPr lang="en-US"/>
          </a:p>
        </p:txBody>
      </p:sp>
      <p:sp>
        <p:nvSpPr>
          <p:cNvPr id="5" name="Title 4">
            <a:extLst>
              <a:ext uri="{FF2B5EF4-FFF2-40B4-BE49-F238E27FC236}">
                <a16:creationId xmlns:a16="http://schemas.microsoft.com/office/drawing/2014/main" id="{446ED234-F9E4-9C3A-B826-338D8A420167}"/>
              </a:ext>
            </a:extLst>
          </p:cNvPr>
          <p:cNvSpPr>
            <a:spLocks noGrp="1"/>
          </p:cNvSpPr>
          <p:nvPr>
            <p:ph type="title"/>
          </p:nvPr>
        </p:nvSpPr>
        <p:spPr/>
        <p:txBody>
          <a:bodyPr/>
          <a:lstStyle/>
          <a:p>
            <a:r>
              <a:rPr lang="en-US" dirty="0"/>
              <a:t>Case 2</a:t>
            </a:r>
            <a:br>
              <a:rPr lang="en-US" dirty="0"/>
            </a:br>
            <a:r>
              <a:rPr lang="en-US" dirty="0"/>
              <a:t>Presentation</a:t>
            </a:r>
          </a:p>
        </p:txBody>
      </p:sp>
    </p:spTree>
    <p:extLst>
      <p:ext uri="{BB962C8B-B14F-4D97-AF65-F5344CB8AC3E}">
        <p14:creationId xmlns:p14="http://schemas.microsoft.com/office/powerpoint/2010/main" val="369355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3D08F-4F40-86FC-499E-2B43CE93EFC2}"/>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2939BE6F-8EAE-05E2-D9FB-ED1B8220CD14}"/>
              </a:ext>
            </a:extLst>
          </p:cNvPr>
          <p:cNvSpPr>
            <a:spLocks noGrp="1"/>
          </p:cNvSpPr>
          <p:nvPr>
            <p:ph type="ftr" sz="quarter" idx="11"/>
          </p:nvPr>
        </p:nvSpPr>
        <p:spPr>
          <a:xfrm>
            <a:off x="6616411" y="6518276"/>
            <a:ext cx="1715582" cy="339725"/>
          </a:xfrm>
        </p:spPr>
        <p:txBody>
          <a:bodyPr wrap="none" anchor="t">
            <a:normAutofit/>
          </a:bodyPr>
          <a:lstStyle/>
          <a:p>
            <a:pPr algn="r">
              <a:spcAft>
                <a:spcPts val="600"/>
              </a:spcAft>
            </a:pPr>
            <a:r>
              <a:rPr lang="en-US"/>
              <a:t>© 2025 Inova. All rights reserved.</a:t>
            </a:r>
          </a:p>
        </p:txBody>
      </p:sp>
      <p:sp>
        <p:nvSpPr>
          <p:cNvPr id="3" name="Slide Number Placeholder 2">
            <a:extLst>
              <a:ext uri="{FF2B5EF4-FFF2-40B4-BE49-F238E27FC236}">
                <a16:creationId xmlns:a16="http://schemas.microsoft.com/office/drawing/2014/main" id="{5EB30A59-832F-9DCE-B25E-1890A6439460}"/>
              </a:ext>
            </a:extLst>
          </p:cNvPr>
          <p:cNvSpPr>
            <a:spLocks noGrp="1"/>
          </p:cNvSpPr>
          <p:nvPr>
            <p:ph type="sldNum" sz="quarter" idx="12"/>
          </p:nvPr>
        </p:nvSpPr>
        <p:spPr>
          <a:xfrm>
            <a:off x="8332939" y="6518276"/>
            <a:ext cx="468161" cy="339725"/>
          </a:xfrm>
        </p:spPr>
        <p:txBody>
          <a:bodyPr wrap="none" anchor="t">
            <a:normAutofit/>
          </a:bodyPr>
          <a:lstStyle/>
          <a:p>
            <a:pPr>
              <a:spcAft>
                <a:spcPts val="600"/>
              </a:spcAft>
            </a:pPr>
            <a:fld id="{A15E175A-9817-904B-AD36-4A110DFE0709}" type="slidenum">
              <a:rPr lang="en-US" smtClean="0"/>
              <a:pPr>
                <a:spcAft>
                  <a:spcPts val="600"/>
                </a:spcAft>
              </a:pPr>
              <a:t>9</a:t>
            </a:fld>
            <a:endParaRPr lang="en-US"/>
          </a:p>
        </p:txBody>
      </p:sp>
      <p:sp>
        <p:nvSpPr>
          <p:cNvPr id="17" name="Text Placeholder 3">
            <a:extLst>
              <a:ext uri="{FF2B5EF4-FFF2-40B4-BE49-F238E27FC236}">
                <a16:creationId xmlns:a16="http://schemas.microsoft.com/office/drawing/2014/main" id="{5577A964-FB68-CB21-5B4B-4A95C9E309C4}"/>
              </a:ext>
            </a:extLst>
          </p:cNvPr>
          <p:cNvSpPr>
            <a:spLocks noGrp="1"/>
          </p:cNvSpPr>
          <p:nvPr>
            <p:ph type="body" sz="quarter" idx="13"/>
          </p:nvPr>
        </p:nvSpPr>
        <p:spPr>
          <a:xfrm>
            <a:off x="342900" y="400051"/>
            <a:ext cx="4229101" cy="285750"/>
          </a:xfrm>
        </p:spPr>
        <p:txBody>
          <a:bodyPr/>
          <a:lstStyle/>
          <a:p>
            <a:endParaRPr lang="en-US"/>
          </a:p>
        </p:txBody>
      </p:sp>
      <p:sp>
        <p:nvSpPr>
          <p:cNvPr id="5" name="Title 4">
            <a:extLst>
              <a:ext uri="{FF2B5EF4-FFF2-40B4-BE49-F238E27FC236}">
                <a16:creationId xmlns:a16="http://schemas.microsoft.com/office/drawing/2014/main" id="{B13196E9-F047-633E-5BAD-8C4422EC3278}"/>
              </a:ext>
            </a:extLst>
          </p:cNvPr>
          <p:cNvSpPr>
            <a:spLocks noGrp="1"/>
          </p:cNvSpPr>
          <p:nvPr>
            <p:ph type="title"/>
          </p:nvPr>
        </p:nvSpPr>
        <p:spPr>
          <a:xfrm>
            <a:off x="342900" y="838201"/>
            <a:ext cx="8458200" cy="1333500"/>
          </a:xfrm>
        </p:spPr>
        <p:txBody>
          <a:bodyPr anchor="t">
            <a:normAutofit/>
          </a:bodyPr>
          <a:lstStyle/>
          <a:p>
            <a:r>
              <a:rPr lang="en-US" dirty="0"/>
              <a:t>Case Presentation</a:t>
            </a:r>
          </a:p>
        </p:txBody>
      </p:sp>
      <p:graphicFrame>
        <p:nvGraphicFramePr>
          <p:cNvPr id="8" name="Content Placeholder 5">
            <a:extLst>
              <a:ext uri="{FF2B5EF4-FFF2-40B4-BE49-F238E27FC236}">
                <a16:creationId xmlns:a16="http://schemas.microsoft.com/office/drawing/2014/main" id="{C72600E6-ED77-F90F-A566-0849EF551577}"/>
              </a:ext>
            </a:extLst>
          </p:cNvPr>
          <p:cNvGraphicFramePr>
            <a:graphicFrameLocks noGrp="1"/>
          </p:cNvGraphicFramePr>
          <p:nvPr>
            <p:ph idx="1"/>
            <p:extLst>
              <p:ext uri="{D42A27DB-BD31-4B8C-83A1-F6EECF244321}">
                <p14:modId xmlns:p14="http://schemas.microsoft.com/office/powerpoint/2010/main" val="3963558217"/>
              </p:ext>
            </p:extLst>
          </p:nvPr>
        </p:nvGraphicFramePr>
        <p:xfrm>
          <a:off x="342900" y="2171700"/>
          <a:ext cx="84582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24070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8"/>
</p:tagLst>
</file>

<file path=ppt/tags/tag10.xml><?xml version="1.0" encoding="utf-8"?>
<p:tagLst xmlns:a="http://schemas.openxmlformats.org/drawingml/2006/main" xmlns:r="http://schemas.openxmlformats.org/officeDocument/2006/relationships" xmlns:p="http://schemas.openxmlformats.org/presentationml/2006/main">
  <p:tag name="AS_UNIQUEID" val="11"/>
</p:tagLst>
</file>

<file path=ppt/tags/tag11.xml><?xml version="1.0" encoding="utf-8"?>
<p:tagLst xmlns:a="http://schemas.openxmlformats.org/drawingml/2006/main" xmlns:r="http://schemas.openxmlformats.org/officeDocument/2006/relationships" xmlns:p="http://schemas.openxmlformats.org/presentationml/2006/main">
  <p:tag name="AS_UNIQUEID" val="12"/>
</p:tagLst>
</file>

<file path=ppt/tags/tag12.xml><?xml version="1.0" encoding="utf-8"?>
<p:tagLst xmlns:a="http://schemas.openxmlformats.org/drawingml/2006/main" xmlns:r="http://schemas.openxmlformats.org/officeDocument/2006/relationships" xmlns:p="http://schemas.openxmlformats.org/presentationml/2006/main">
  <p:tag name="AS_UNIQUEID" val="13"/>
</p:tagLst>
</file>

<file path=ppt/tags/tag13.xml><?xml version="1.0" encoding="utf-8"?>
<p:tagLst xmlns:a="http://schemas.openxmlformats.org/drawingml/2006/main" xmlns:r="http://schemas.openxmlformats.org/officeDocument/2006/relationships" xmlns:p="http://schemas.openxmlformats.org/presentationml/2006/main">
  <p:tag name="AS_UNIQUEID" val="11"/>
</p:tagLst>
</file>

<file path=ppt/tags/tag14.xml><?xml version="1.0" encoding="utf-8"?>
<p:tagLst xmlns:a="http://schemas.openxmlformats.org/drawingml/2006/main" xmlns:r="http://schemas.openxmlformats.org/officeDocument/2006/relationships" xmlns:p="http://schemas.openxmlformats.org/presentationml/2006/main">
  <p:tag name="AS_UNIQUEID" val="12"/>
</p:tagLst>
</file>

<file path=ppt/tags/tag15.xml><?xml version="1.0" encoding="utf-8"?>
<p:tagLst xmlns:a="http://schemas.openxmlformats.org/drawingml/2006/main" xmlns:r="http://schemas.openxmlformats.org/officeDocument/2006/relationships" xmlns:p="http://schemas.openxmlformats.org/presentationml/2006/main">
  <p:tag name="AS_UNIQUEID" val="13"/>
</p:tagLst>
</file>

<file path=ppt/tags/tag16.xml><?xml version="1.0" encoding="utf-8"?>
<p:tagLst xmlns:a="http://schemas.openxmlformats.org/drawingml/2006/main" xmlns:r="http://schemas.openxmlformats.org/officeDocument/2006/relationships" xmlns:p="http://schemas.openxmlformats.org/presentationml/2006/main">
  <p:tag name="AS_UNIQUEID" val="11"/>
</p:tagLst>
</file>

<file path=ppt/tags/tag17.xml><?xml version="1.0" encoding="utf-8"?>
<p:tagLst xmlns:a="http://schemas.openxmlformats.org/drawingml/2006/main" xmlns:r="http://schemas.openxmlformats.org/officeDocument/2006/relationships" xmlns:p="http://schemas.openxmlformats.org/presentationml/2006/main">
  <p:tag name="AS_UNIQUEID" val="12"/>
</p:tagLst>
</file>

<file path=ppt/tags/tag18.xml><?xml version="1.0" encoding="utf-8"?>
<p:tagLst xmlns:a="http://schemas.openxmlformats.org/drawingml/2006/main" xmlns:r="http://schemas.openxmlformats.org/officeDocument/2006/relationships" xmlns:p="http://schemas.openxmlformats.org/presentationml/2006/main">
  <p:tag name="AS_UNIQUEID" val="13"/>
</p:tagLst>
</file>

<file path=ppt/tags/tag19.xml><?xml version="1.0" encoding="utf-8"?>
<p:tagLst xmlns:a="http://schemas.openxmlformats.org/drawingml/2006/main" xmlns:r="http://schemas.openxmlformats.org/officeDocument/2006/relationships" xmlns:p="http://schemas.openxmlformats.org/presentationml/2006/main">
  <p:tag name="AS_UNIQUEID" val="11"/>
</p:tagLst>
</file>

<file path=ppt/tags/tag2.xml><?xml version="1.0" encoding="utf-8"?>
<p:tagLst xmlns:a="http://schemas.openxmlformats.org/drawingml/2006/main" xmlns:r="http://schemas.openxmlformats.org/officeDocument/2006/relationships" xmlns:p="http://schemas.openxmlformats.org/presentationml/2006/main">
  <p:tag name="AS_UNIQUEID" val="9"/>
</p:tagLst>
</file>

<file path=ppt/tags/tag20.xml><?xml version="1.0" encoding="utf-8"?>
<p:tagLst xmlns:a="http://schemas.openxmlformats.org/drawingml/2006/main" xmlns:r="http://schemas.openxmlformats.org/officeDocument/2006/relationships" xmlns:p="http://schemas.openxmlformats.org/presentationml/2006/main">
  <p:tag name="AS_UNIQUEID" val="12"/>
</p:tagLst>
</file>

<file path=ppt/tags/tag21.xml><?xml version="1.0" encoding="utf-8"?>
<p:tagLst xmlns:a="http://schemas.openxmlformats.org/drawingml/2006/main" xmlns:r="http://schemas.openxmlformats.org/officeDocument/2006/relationships" xmlns:p="http://schemas.openxmlformats.org/presentationml/2006/main">
  <p:tag name="AS_UNIQUEID" val="13"/>
</p:tagLst>
</file>

<file path=ppt/tags/tag22.xml><?xml version="1.0" encoding="utf-8"?>
<p:tagLst xmlns:a="http://schemas.openxmlformats.org/drawingml/2006/main" xmlns:r="http://schemas.openxmlformats.org/officeDocument/2006/relationships" xmlns:p="http://schemas.openxmlformats.org/presentationml/2006/main">
  <p:tag name="AS_UNIQUEID" val="11"/>
</p:tagLst>
</file>

<file path=ppt/tags/tag23.xml><?xml version="1.0" encoding="utf-8"?>
<p:tagLst xmlns:a="http://schemas.openxmlformats.org/drawingml/2006/main" xmlns:r="http://schemas.openxmlformats.org/officeDocument/2006/relationships" xmlns:p="http://schemas.openxmlformats.org/presentationml/2006/main">
  <p:tag name="AS_UNIQUEID" val="12"/>
</p:tagLst>
</file>

<file path=ppt/tags/tag24.xml><?xml version="1.0" encoding="utf-8"?>
<p:tagLst xmlns:a="http://schemas.openxmlformats.org/drawingml/2006/main" xmlns:r="http://schemas.openxmlformats.org/officeDocument/2006/relationships" xmlns:p="http://schemas.openxmlformats.org/presentationml/2006/main">
  <p:tag name="AS_UNIQUEID" val="13"/>
</p:tagLst>
</file>

<file path=ppt/tags/tag25.xml><?xml version="1.0" encoding="utf-8"?>
<p:tagLst xmlns:a="http://schemas.openxmlformats.org/drawingml/2006/main" xmlns:r="http://schemas.openxmlformats.org/officeDocument/2006/relationships" xmlns:p="http://schemas.openxmlformats.org/presentationml/2006/main">
  <p:tag name="AS_UNIQUEID" val="11"/>
</p:tagLst>
</file>

<file path=ppt/tags/tag26.xml><?xml version="1.0" encoding="utf-8"?>
<p:tagLst xmlns:a="http://schemas.openxmlformats.org/drawingml/2006/main" xmlns:r="http://schemas.openxmlformats.org/officeDocument/2006/relationships" xmlns:p="http://schemas.openxmlformats.org/presentationml/2006/main">
  <p:tag name="AS_UNIQUEID" val="12"/>
</p:tagLst>
</file>

<file path=ppt/tags/tag27.xml><?xml version="1.0" encoding="utf-8"?>
<p:tagLst xmlns:a="http://schemas.openxmlformats.org/drawingml/2006/main" xmlns:r="http://schemas.openxmlformats.org/officeDocument/2006/relationships" xmlns:p="http://schemas.openxmlformats.org/presentationml/2006/main">
  <p:tag name="AS_UNIQUEID" val="13"/>
</p:tagLst>
</file>

<file path=ppt/tags/tag28.xml><?xml version="1.0" encoding="utf-8"?>
<p:tagLst xmlns:a="http://schemas.openxmlformats.org/drawingml/2006/main" xmlns:r="http://schemas.openxmlformats.org/officeDocument/2006/relationships" xmlns:p="http://schemas.openxmlformats.org/presentationml/2006/main">
  <p:tag name="AS_UNIQUEID" val="11"/>
</p:tagLst>
</file>

<file path=ppt/tags/tag29.xml><?xml version="1.0" encoding="utf-8"?>
<p:tagLst xmlns:a="http://schemas.openxmlformats.org/drawingml/2006/main" xmlns:r="http://schemas.openxmlformats.org/officeDocument/2006/relationships" xmlns:p="http://schemas.openxmlformats.org/presentationml/2006/main">
  <p:tag name="AS_UNIQUEID" val="12"/>
</p:tagLst>
</file>

<file path=ppt/tags/tag3.xml><?xml version="1.0" encoding="utf-8"?>
<p:tagLst xmlns:a="http://schemas.openxmlformats.org/drawingml/2006/main" xmlns:r="http://schemas.openxmlformats.org/officeDocument/2006/relationships" xmlns:p="http://schemas.openxmlformats.org/presentationml/2006/main">
  <p:tag name="AS_UNIQUEID" val="10"/>
</p:tagLst>
</file>

<file path=ppt/tags/tag30.xml><?xml version="1.0" encoding="utf-8"?>
<p:tagLst xmlns:a="http://schemas.openxmlformats.org/drawingml/2006/main" xmlns:r="http://schemas.openxmlformats.org/officeDocument/2006/relationships" xmlns:p="http://schemas.openxmlformats.org/presentationml/2006/main">
  <p:tag name="AS_UNIQUEID" val="13"/>
</p:tagLst>
</file>

<file path=ppt/tags/tag31.xml><?xml version="1.0" encoding="utf-8"?>
<p:tagLst xmlns:a="http://schemas.openxmlformats.org/drawingml/2006/main" xmlns:r="http://schemas.openxmlformats.org/officeDocument/2006/relationships" xmlns:p="http://schemas.openxmlformats.org/presentationml/2006/main">
  <p:tag name="AS_UNIQUEID" val="11"/>
</p:tagLst>
</file>

<file path=ppt/tags/tag32.xml><?xml version="1.0" encoding="utf-8"?>
<p:tagLst xmlns:a="http://schemas.openxmlformats.org/drawingml/2006/main" xmlns:r="http://schemas.openxmlformats.org/officeDocument/2006/relationships" xmlns:p="http://schemas.openxmlformats.org/presentationml/2006/main">
  <p:tag name="AS_UNIQUEID" val="12"/>
</p:tagLst>
</file>

<file path=ppt/tags/tag33.xml><?xml version="1.0" encoding="utf-8"?>
<p:tagLst xmlns:a="http://schemas.openxmlformats.org/drawingml/2006/main" xmlns:r="http://schemas.openxmlformats.org/officeDocument/2006/relationships" xmlns:p="http://schemas.openxmlformats.org/presentationml/2006/main">
  <p:tag name="AS_UNIQUEID" val="13"/>
</p:tagLst>
</file>

<file path=ppt/tags/tag34.xml><?xml version="1.0" encoding="utf-8"?>
<p:tagLst xmlns:a="http://schemas.openxmlformats.org/drawingml/2006/main" xmlns:r="http://schemas.openxmlformats.org/officeDocument/2006/relationships" xmlns:p="http://schemas.openxmlformats.org/presentationml/2006/main">
  <p:tag name="AS_UNIQUEID" val="11"/>
</p:tagLst>
</file>

<file path=ppt/tags/tag35.xml><?xml version="1.0" encoding="utf-8"?>
<p:tagLst xmlns:a="http://schemas.openxmlformats.org/drawingml/2006/main" xmlns:r="http://schemas.openxmlformats.org/officeDocument/2006/relationships" xmlns:p="http://schemas.openxmlformats.org/presentationml/2006/main">
  <p:tag name="AS_UNIQUEID" val="12"/>
</p:tagLst>
</file>

<file path=ppt/tags/tag36.xml><?xml version="1.0" encoding="utf-8"?>
<p:tagLst xmlns:a="http://schemas.openxmlformats.org/drawingml/2006/main" xmlns:r="http://schemas.openxmlformats.org/officeDocument/2006/relationships" xmlns:p="http://schemas.openxmlformats.org/presentationml/2006/main">
  <p:tag name="AS_UNIQUEID" val="13"/>
</p:tagLst>
</file>

<file path=ppt/tags/tag37.xml><?xml version="1.0" encoding="utf-8"?>
<p:tagLst xmlns:a="http://schemas.openxmlformats.org/drawingml/2006/main" xmlns:r="http://schemas.openxmlformats.org/officeDocument/2006/relationships" xmlns:p="http://schemas.openxmlformats.org/presentationml/2006/main">
  <p:tag name="AS_UNIQUEID" val="11"/>
</p:tagLst>
</file>

<file path=ppt/tags/tag38.xml><?xml version="1.0" encoding="utf-8"?>
<p:tagLst xmlns:a="http://schemas.openxmlformats.org/drawingml/2006/main" xmlns:r="http://schemas.openxmlformats.org/officeDocument/2006/relationships" xmlns:p="http://schemas.openxmlformats.org/presentationml/2006/main">
  <p:tag name="AS_UNIQUEID" val="12"/>
</p:tagLst>
</file>

<file path=ppt/tags/tag39.xml><?xml version="1.0" encoding="utf-8"?>
<p:tagLst xmlns:a="http://schemas.openxmlformats.org/drawingml/2006/main" xmlns:r="http://schemas.openxmlformats.org/officeDocument/2006/relationships" xmlns:p="http://schemas.openxmlformats.org/presentationml/2006/main">
  <p:tag name="AS_UNIQUEID" val="13"/>
</p:tagLst>
</file>

<file path=ppt/tags/tag4.xml><?xml version="1.0" encoding="utf-8"?>
<p:tagLst xmlns:a="http://schemas.openxmlformats.org/drawingml/2006/main" xmlns:r="http://schemas.openxmlformats.org/officeDocument/2006/relationships" xmlns:p="http://schemas.openxmlformats.org/presentationml/2006/main">
  <p:tag name="AS_UNIQUEID" val="11"/>
</p:tagLst>
</file>

<file path=ppt/tags/tag40.xml><?xml version="1.0" encoding="utf-8"?>
<p:tagLst xmlns:a="http://schemas.openxmlformats.org/drawingml/2006/main" xmlns:r="http://schemas.openxmlformats.org/officeDocument/2006/relationships" xmlns:p="http://schemas.openxmlformats.org/presentationml/2006/main">
  <p:tag name="AS_UNIQUEID" val="542"/>
</p:tagLst>
</file>

<file path=ppt/tags/tag41.xml><?xml version="1.0" encoding="utf-8"?>
<p:tagLst xmlns:a="http://schemas.openxmlformats.org/drawingml/2006/main" xmlns:r="http://schemas.openxmlformats.org/officeDocument/2006/relationships" xmlns:p="http://schemas.openxmlformats.org/presentationml/2006/main">
  <p:tag name="AS_UNIQUEID" val="543"/>
</p:tagLst>
</file>

<file path=ppt/tags/tag42.xml><?xml version="1.0" encoding="utf-8"?>
<p:tagLst xmlns:a="http://schemas.openxmlformats.org/drawingml/2006/main" xmlns:r="http://schemas.openxmlformats.org/officeDocument/2006/relationships" xmlns:p="http://schemas.openxmlformats.org/presentationml/2006/main">
  <p:tag name="AS_UNIQUEID" val="544"/>
</p:tagLst>
</file>

<file path=ppt/tags/tag43.xml><?xml version="1.0" encoding="utf-8"?>
<p:tagLst xmlns:a="http://schemas.openxmlformats.org/drawingml/2006/main" xmlns:r="http://schemas.openxmlformats.org/officeDocument/2006/relationships" xmlns:p="http://schemas.openxmlformats.org/presentationml/2006/main">
  <p:tag name="AS_UNIQUEID" val="545"/>
</p:tagLst>
</file>

<file path=ppt/tags/tag44.xml><?xml version="1.0" encoding="utf-8"?>
<p:tagLst xmlns:a="http://schemas.openxmlformats.org/drawingml/2006/main" xmlns:r="http://schemas.openxmlformats.org/officeDocument/2006/relationships" xmlns:p="http://schemas.openxmlformats.org/presentationml/2006/main">
  <p:tag name="AS_UNIQUEID" val="546"/>
</p:tagLst>
</file>

<file path=ppt/tags/tag45.xml><?xml version="1.0" encoding="utf-8"?>
<p:tagLst xmlns:a="http://schemas.openxmlformats.org/drawingml/2006/main" xmlns:r="http://schemas.openxmlformats.org/officeDocument/2006/relationships" xmlns:p="http://schemas.openxmlformats.org/presentationml/2006/main">
  <p:tag name="AS_UNIQUEID" val="547"/>
</p:tagLst>
</file>

<file path=ppt/tags/tag46.xml><?xml version="1.0" encoding="utf-8"?>
<p:tagLst xmlns:a="http://schemas.openxmlformats.org/drawingml/2006/main" xmlns:r="http://schemas.openxmlformats.org/officeDocument/2006/relationships" xmlns:p="http://schemas.openxmlformats.org/presentationml/2006/main">
  <p:tag name="AS_UNIQUEID" val="548"/>
</p:tagLst>
</file>

<file path=ppt/tags/tag47.xml><?xml version="1.0" encoding="utf-8"?>
<p:tagLst xmlns:a="http://schemas.openxmlformats.org/drawingml/2006/main" xmlns:r="http://schemas.openxmlformats.org/officeDocument/2006/relationships" xmlns:p="http://schemas.openxmlformats.org/presentationml/2006/main">
  <p:tag name="AS_UNIQUEID" val="549"/>
</p:tagLst>
</file>

<file path=ppt/tags/tag48.xml><?xml version="1.0" encoding="utf-8"?>
<p:tagLst xmlns:a="http://schemas.openxmlformats.org/drawingml/2006/main" xmlns:r="http://schemas.openxmlformats.org/officeDocument/2006/relationships" xmlns:p="http://schemas.openxmlformats.org/presentationml/2006/main">
  <p:tag name="AS_UNIQUEID" val="550"/>
</p:tagLst>
</file>

<file path=ppt/tags/tag49.xml><?xml version="1.0" encoding="utf-8"?>
<p:tagLst xmlns:a="http://schemas.openxmlformats.org/drawingml/2006/main" xmlns:r="http://schemas.openxmlformats.org/officeDocument/2006/relationships" xmlns:p="http://schemas.openxmlformats.org/presentationml/2006/main">
  <p:tag name="AS_UNIQUEID" val="551"/>
</p:tagLst>
</file>

<file path=ppt/tags/tag5.xml><?xml version="1.0" encoding="utf-8"?>
<p:tagLst xmlns:a="http://schemas.openxmlformats.org/drawingml/2006/main" xmlns:r="http://schemas.openxmlformats.org/officeDocument/2006/relationships" xmlns:p="http://schemas.openxmlformats.org/presentationml/2006/main">
  <p:tag name="AS_UNIQUEID" val="12"/>
</p:tagLst>
</file>

<file path=ppt/tags/tag50.xml><?xml version="1.0" encoding="utf-8"?>
<p:tagLst xmlns:a="http://schemas.openxmlformats.org/drawingml/2006/main" xmlns:r="http://schemas.openxmlformats.org/officeDocument/2006/relationships" xmlns:p="http://schemas.openxmlformats.org/presentationml/2006/main">
  <p:tag name="AS_UNIQUEID" val="552"/>
</p:tagLst>
</file>

<file path=ppt/tags/tag51.xml><?xml version="1.0" encoding="utf-8"?>
<p:tagLst xmlns:a="http://schemas.openxmlformats.org/drawingml/2006/main" xmlns:r="http://schemas.openxmlformats.org/officeDocument/2006/relationships" xmlns:p="http://schemas.openxmlformats.org/presentationml/2006/main">
  <p:tag name="AS_UNIQUEID" val="542"/>
</p:tagLst>
</file>

<file path=ppt/tags/tag52.xml><?xml version="1.0" encoding="utf-8"?>
<p:tagLst xmlns:a="http://schemas.openxmlformats.org/drawingml/2006/main" xmlns:r="http://schemas.openxmlformats.org/officeDocument/2006/relationships" xmlns:p="http://schemas.openxmlformats.org/presentationml/2006/main">
  <p:tag name="AS_UNIQUEID" val="543"/>
</p:tagLst>
</file>

<file path=ppt/tags/tag53.xml><?xml version="1.0" encoding="utf-8"?>
<p:tagLst xmlns:a="http://schemas.openxmlformats.org/drawingml/2006/main" xmlns:r="http://schemas.openxmlformats.org/officeDocument/2006/relationships" xmlns:p="http://schemas.openxmlformats.org/presentationml/2006/main">
  <p:tag name="AS_UNIQUEID" val="544"/>
</p:tagLst>
</file>

<file path=ppt/tags/tag54.xml><?xml version="1.0" encoding="utf-8"?>
<p:tagLst xmlns:a="http://schemas.openxmlformats.org/drawingml/2006/main" xmlns:r="http://schemas.openxmlformats.org/officeDocument/2006/relationships" xmlns:p="http://schemas.openxmlformats.org/presentationml/2006/main">
  <p:tag name="AS_UNIQUEID" val="545"/>
</p:tagLst>
</file>

<file path=ppt/tags/tag55.xml><?xml version="1.0" encoding="utf-8"?>
<p:tagLst xmlns:a="http://schemas.openxmlformats.org/drawingml/2006/main" xmlns:r="http://schemas.openxmlformats.org/officeDocument/2006/relationships" xmlns:p="http://schemas.openxmlformats.org/presentationml/2006/main">
  <p:tag name="AS_UNIQUEID" val="546"/>
</p:tagLst>
</file>

<file path=ppt/tags/tag56.xml><?xml version="1.0" encoding="utf-8"?>
<p:tagLst xmlns:a="http://schemas.openxmlformats.org/drawingml/2006/main" xmlns:r="http://schemas.openxmlformats.org/officeDocument/2006/relationships" xmlns:p="http://schemas.openxmlformats.org/presentationml/2006/main">
  <p:tag name="AS_UNIQUEID" val="547"/>
</p:tagLst>
</file>

<file path=ppt/tags/tag57.xml><?xml version="1.0" encoding="utf-8"?>
<p:tagLst xmlns:a="http://schemas.openxmlformats.org/drawingml/2006/main" xmlns:r="http://schemas.openxmlformats.org/officeDocument/2006/relationships" xmlns:p="http://schemas.openxmlformats.org/presentationml/2006/main">
  <p:tag name="AS_UNIQUEID" val="548"/>
</p:tagLst>
</file>

<file path=ppt/tags/tag58.xml><?xml version="1.0" encoding="utf-8"?>
<p:tagLst xmlns:a="http://schemas.openxmlformats.org/drawingml/2006/main" xmlns:r="http://schemas.openxmlformats.org/officeDocument/2006/relationships" xmlns:p="http://schemas.openxmlformats.org/presentationml/2006/main">
  <p:tag name="AS_UNIQUEID" val="549"/>
</p:tagLst>
</file>

<file path=ppt/tags/tag59.xml><?xml version="1.0" encoding="utf-8"?>
<p:tagLst xmlns:a="http://schemas.openxmlformats.org/drawingml/2006/main" xmlns:r="http://schemas.openxmlformats.org/officeDocument/2006/relationships" xmlns:p="http://schemas.openxmlformats.org/presentationml/2006/main">
  <p:tag name="AS_UNIQUEID" val="550"/>
</p:tagLst>
</file>

<file path=ppt/tags/tag6.xml><?xml version="1.0" encoding="utf-8"?>
<p:tagLst xmlns:a="http://schemas.openxmlformats.org/drawingml/2006/main" xmlns:r="http://schemas.openxmlformats.org/officeDocument/2006/relationships" xmlns:p="http://schemas.openxmlformats.org/presentationml/2006/main">
  <p:tag name="AS_UNIQUEID" val="13"/>
</p:tagLst>
</file>

<file path=ppt/tags/tag60.xml><?xml version="1.0" encoding="utf-8"?>
<p:tagLst xmlns:a="http://schemas.openxmlformats.org/drawingml/2006/main" xmlns:r="http://schemas.openxmlformats.org/officeDocument/2006/relationships" xmlns:p="http://schemas.openxmlformats.org/presentationml/2006/main">
  <p:tag name="AS_UNIQUEID" val="551"/>
</p:tagLst>
</file>

<file path=ppt/tags/tag61.xml><?xml version="1.0" encoding="utf-8"?>
<p:tagLst xmlns:a="http://schemas.openxmlformats.org/drawingml/2006/main" xmlns:r="http://schemas.openxmlformats.org/officeDocument/2006/relationships" xmlns:p="http://schemas.openxmlformats.org/presentationml/2006/main">
  <p:tag name="AS_UNIQUEID" val="552"/>
</p:tagLst>
</file>

<file path=ppt/tags/tag7.xml><?xml version="1.0" encoding="utf-8"?>
<p:tagLst xmlns:a="http://schemas.openxmlformats.org/drawingml/2006/main" xmlns:r="http://schemas.openxmlformats.org/officeDocument/2006/relationships" xmlns:p="http://schemas.openxmlformats.org/presentationml/2006/main">
  <p:tag name="AS_UNIQUEID" val="11"/>
</p:tagLst>
</file>

<file path=ppt/tags/tag8.xml><?xml version="1.0" encoding="utf-8"?>
<p:tagLst xmlns:a="http://schemas.openxmlformats.org/drawingml/2006/main" xmlns:r="http://schemas.openxmlformats.org/officeDocument/2006/relationships" xmlns:p="http://schemas.openxmlformats.org/presentationml/2006/main">
  <p:tag name="AS_UNIQUEID" val="12"/>
</p:tagLst>
</file>

<file path=ppt/tags/tag9.xml><?xml version="1.0" encoding="utf-8"?>
<p:tagLst xmlns:a="http://schemas.openxmlformats.org/drawingml/2006/main" xmlns:r="http://schemas.openxmlformats.org/officeDocument/2006/relationships" xmlns:p="http://schemas.openxmlformats.org/presentationml/2006/main">
  <p:tag name="AS_UNIQUEID" val="13"/>
</p:tagLst>
</file>

<file path=ppt/theme/theme1.xml><?xml version="1.0" encoding="utf-8"?>
<a:theme xmlns:a="http://schemas.openxmlformats.org/drawingml/2006/main" name="Inova Children’s">
  <a:themeElements>
    <a:clrScheme name="2023_Inova_REBRAND_Color Palette">
      <a:dk1>
        <a:srgbClr val="0E296B"/>
      </a:dk1>
      <a:lt1>
        <a:srgbClr val="FFFFFF"/>
      </a:lt1>
      <a:dk2>
        <a:srgbClr val="0E296B"/>
      </a:dk2>
      <a:lt2>
        <a:srgbClr val="AFC3D2"/>
      </a:lt2>
      <a:accent1>
        <a:srgbClr val="0E296B"/>
      </a:accent1>
      <a:accent2>
        <a:srgbClr val="3BBBEA"/>
      </a:accent2>
      <a:accent3>
        <a:srgbClr val="FF800D"/>
      </a:accent3>
      <a:accent4>
        <a:srgbClr val="0ABF8D"/>
      </a:accent4>
      <a:accent5>
        <a:srgbClr val="E458A5"/>
      </a:accent5>
      <a:accent6>
        <a:srgbClr val="FFBD35"/>
      </a:accent6>
      <a:hlink>
        <a:srgbClr val="0E296B"/>
      </a:hlink>
      <a:folHlink>
        <a:srgbClr val="0E296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182880" tIns="91440" rIns="182880" bIns="91440" rtlCol="0" anchor="t" anchorCtr="0"/>
      <a:lstStyle>
        <a:defPPr algn="l">
          <a:spcAft>
            <a:spcPts val="1000"/>
          </a:spcAft>
          <a:defRPr sz="200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spcAft>
            <a:spcPts val="1000"/>
          </a:spcAft>
          <a:defRPr sz="2000"/>
        </a:defPPr>
      </a:lstStyle>
    </a:txDef>
  </a:objectDefaults>
  <a:extraClrSchemeLst/>
  <a:extLst>
    <a:ext uri="{05A4C25C-085E-4340-85A3-A5531E510DB2}">
      <thm15:themeFamily xmlns:thm15="http://schemas.microsoft.com/office/thememl/2012/main" name="Childrens ppt template" id="{8B653E96-DC1F-4E6F-8084-ACCD73BD4DD4}" vid="{7F8DC24C-DA46-440D-96E0-DD2DF06E5CB3}"/>
    </a:ext>
  </a:extLst>
</a:theme>
</file>

<file path=ppt/theme/theme2.xml><?xml version="1.0" encoding="utf-8"?>
<a:theme xmlns:a="http://schemas.openxmlformats.org/drawingml/2006/main" name="2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othic"/>
        <a:cs typeface="Gothic"/>
      </a:majorFont>
      <a:minorFont>
        <a:latin typeface="Times New Roman"/>
        <a:ea typeface="Gothic"/>
        <a:cs typeface="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0a1a57ea-95cf-4b26-ae4d-b186c793574d}" enabled="0" method="" siteId="{0a1a57ea-95cf-4b26-ae4d-b186c793574d}" removed="1"/>
</clbl:labelList>
</file>

<file path=docProps/app.xml><?xml version="1.0" encoding="utf-8"?>
<Properties xmlns="http://schemas.openxmlformats.org/officeDocument/2006/extended-properties" xmlns:vt="http://schemas.openxmlformats.org/officeDocument/2006/docPropsVTypes">
  <TotalTime>5850</TotalTime>
  <Words>2172</Words>
  <Application>Microsoft Office PowerPoint</Application>
  <PresentationFormat>On-screen Show (4:3)</PresentationFormat>
  <Paragraphs>298</Paragraphs>
  <Slides>37</Slides>
  <Notes>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37</vt:i4>
      </vt:variant>
    </vt:vector>
  </HeadingPairs>
  <TitlesOfParts>
    <vt:vector size="50" baseType="lpstr">
      <vt:lpstr>ＭＳ Ｐゴシック</vt:lpstr>
      <vt:lpstr>Aptos</vt:lpstr>
      <vt:lpstr>Arial</vt:lpstr>
      <vt:lpstr>Calibri Light</vt:lpstr>
      <vt:lpstr>Garamond</vt:lpstr>
      <vt:lpstr>Helvetica</vt:lpstr>
      <vt:lpstr>StarSymbol</vt:lpstr>
      <vt:lpstr>System Font Regular</vt:lpstr>
      <vt:lpstr>Times New Roman</vt:lpstr>
      <vt:lpstr>Wingdings</vt:lpstr>
      <vt:lpstr>Inova Children’s</vt:lpstr>
      <vt:lpstr>2_Office Theme</vt:lpstr>
      <vt:lpstr>Office Theme</vt:lpstr>
      <vt:lpstr>Measles at the Doorstep: Pediatric Lessons From a Local Exposure Event</vt:lpstr>
      <vt:lpstr>Objectives</vt:lpstr>
      <vt:lpstr>Case 1 Presentation</vt:lpstr>
      <vt:lpstr>Case Presentation</vt:lpstr>
      <vt:lpstr>Case Presentation</vt:lpstr>
      <vt:lpstr>Clinical Course</vt:lpstr>
      <vt:lpstr>Complications</vt:lpstr>
      <vt:lpstr>Case 2 Presentation</vt:lpstr>
      <vt:lpstr>Case Presentation</vt:lpstr>
      <vt:lpstr>Clinical Course</vt:lpstr>
      <vt:lpstr>Measles Presentation</vt:lpstr>
      <vt:lpstr>PowerPoint Presentation</vt:lpstr>
      <vt:lpstr>Clinical Features</vt:lpstr>
      <vt:lpstr>Clinical Features</vt:lpstr>
      <vt:lpstr>PowerPoint Presentation</vt:lpstr>
      <vt:lpstr>PowerPoint Presentation</vt:lpstr>
      <vt:lpstr>Exposure Details</vt:lpstr>
      <vt:lpstr>Exposure Details</vt:lpstr>
      <vt:lpstr>Clinical Recommendations</vt:lpstr>
      <vt:lpstr>PowerPoint Presentation</vt:lpstr>
      <vt:lpstr>Considerations for patients who received PEP</vt:lpstr>
      <vt:lpstr>PEP Effectiveness</vt:lpstr>
      <vt:lpstr>Considerations for Non-immune Measles exposed patients who received MMR</vt:lpstr>
      <vt:lpstr>Why the recommendation to give infants less than 6 months of age PEP regardless of maternal immune status?</vt:lpstr>
      <vt:lpstr>Live Vaccines after IMIG or IVIG </vt:lpstr>
      <vt:lpstr>PowerPoint Presentation</vt:lpstr>
      <vt:lpstr>Approach to Suspected Measles Case</vt:lpstr>
      <vt:lpstr>PowerPoint Presentation</vt:lpstr>
      <vt:lpstr>Optimal Specimen Testing</vt:lpstr>
      <vt:lpstr>Testing Guidance</vt:lpstr>
      <vt:lpstr>PowerPoint Presentation</vt:lpstr>
      <vt:lpstr>Team Member Infection Prevention</vt:lpstr>
      <vt:lpstr>After the Visit</vt:lpstr>
      <vt:lpstr>Lessons Learned</vt:lpstr>
      <vt:lpstr>When to consider early MMR Vaccination (6-11 months)</vt:lpstr>
      <vt:lpstr>Do I need an MMR booster?</vt:lpstr>
      <vt:lpstr>References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Moyer, Katherine</cp:lastModifiedBy>
  <cp:revision>2</cp:revision>
  <dcterms:created xsi:type="dcterms:W3CDTF">2013-01-27T09:14:16Z</dcterms:created>
  <dcterms:modified xsi:type="dcterms:W3CDTF">2026-02-06T18:26:33Z</dcterms:modified>
  <cp:category/>
</cp:coreProperties>
</file>